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2"/>
  </p:notesMasterIdLst>
  <p:sldIdLst>
    <p:sldId id="256" r:id="rId2"/>
    <p:sldId id="323" r:id="rId3"/>
    <p:sldId id="259" r:id="rId4"/>
    <p:sldId id="307" r:id="rId5"/>
    <p:sldId id="321" r:id="rId6"/>
    <p:sldId id="343" r:id="rId7"/>
    <p:sldId id="344" r:id="rId8"/>
    <p:sldId id="309" r:id="rId9"/>
    <p:sldId id="311" r:id="rId10"/>
    <p:sldId id="261" r:id="rId11"/>
    <p:sldId id="322" r:id="rId12"/>
    <p:sldId id="345" r:id="rId13"/>
    <p:sldId id="346" r:id="rId14"/>
    <p:sldId id="283" r:id="rId15"/>
    <p:sldId id="303" r:id="rId16"/>
    <p:sldId id="317" r:id="rId17"/>
    <p:sldId id="320" r:id="rId18"/>
    <p:sldId id="347" r:id="rId19"/>
    <p:sldId id="348" r:id="rId20"/>
    <p:sldId id="318" r:id="rId21"/>
    <p:sldId id="319" r:id="rId22"/>
    <p:sldId id="315" r:id="rId23"/>
    <p:sldId id="324" r:id="rId24"/>
    <p:sldId id="325" r:id="rId25"/>
    <p:sldId id="326" r:id="rId26"/>
    <p:sldId id="327" r:id="rId27"/>
    <p:sldId id="329" r:id="rId28"/>
    <p:sldId id="330" r:id="rId29"/>
    <p:sldId id="331" r:id="rId30"/>
    <p:sldId id="332" r:id="rId31"/>
    <p:sldId id="333" r:id="rId32"/>
    <p:sldId id="334" r:id="rId33"/>
    <p:sldId id="335" r:id="rId34"/>
    <p:sldId id="336" r:id="rId35"/>
    <p:sldId id="337" r:id="rId36"/>
    <p:sldId id="349" r:id="rId37"/>
    <p:sldId id="351" r:id="rId38"/>
    <p:sldId id="352" r:id="rId39"/>
    <p:sldId id="338" r:id="rId40"/>
    <p:sldId id="316" r:id="rId41"/>
  </p:sldIdLst>
  <p:sldSz cx="9144000" cy="5143500" type="screen16x9"/>
  <p:notesSz cx="6858000" cy="9144000"/>
  <p:embeddedFontLst>
    <p:embeddedFont>
      <p:font typeface="Calibri" panose="020F0502020204030204" pitchFamily="34" charset="0"/>
      <p:regular r:id="rId43"/>
      <p:bold r:id="rId44"/>
      <p:italic r:id="rId45"/>
      <p:boldItalic r:id="rId46"/>
    </p:embeddedFont>
    <p:embeddedFont>
      <p:font typeface="Oswald" panose="020B0604020202020204" charset="0"/>
      <p:regular r:id="rId47"/>
      <p:bold r:id="rId48"/>
    </p:embeddedFont>
    <p:embeddedFont>
      <p:font typeface="Roboto Condensed"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20D0FF-5691-435E-802C-75C5F69EC325}">
  <a:tblStyle styleId="{6D20D0FF-5691-435E-802C-75C5F69EC3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64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8404751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884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871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3577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600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7602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1484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6100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666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698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262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4430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7073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079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4BB5D9"/>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5609666" y="2185857"/>
            <a:ext cx="3534604" cy="3432788"/>
            <a:chOff x="6172200" y="2656118"/>
            <a:chExt cx="2971754" cy="2886151"/>
          </a:xfrm>
        </p:grpSpPr>
        <p:sp>
          <p:nvSpPr>
            <p:cNvPr id="11" name="Google Shape;11;p2"/>
            <p:cNvSpPr/>
            <p:nvPr/>
          </p:nvSpPr>
          <p:spPr>
            <a:xfrm rot="9208626" flipH="1">
              <a:off x="6704904" y="4110434"/>
              <a:ext cx="484232" cy="120400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9208633" flipH="1">
              <a:off x="7804300" y="3279013"/>
              <a:ext cx="877624" cy="2182136"/>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9208678" flipH="1">
              <a:off x="6287617" y="4657701"/>
              <a:ext cx="229660" cy="571018"/>
            </a:xfrm>
            <a:prstGeom prst="flowChartManualIn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FFFFFF"/>
            </a:solidFill>
            <a:ln>
              <a:noFill/>
            </a:ln>
          </p:spPr>
        </p:sp>
      </p:grpSp>
      <p:grpSp>
        <p:nvGrpSpPr>
          <p:cNvPr id="16" name="Google Shape;16;p2"/>
          <p:cNvGrpSpPr/>
          <p:nvPr/>
        </p:nvGrpSpPr>
        <p:grpSpPr>
          <a:xfrm>
            <a:off x="-22" y="-324543"/>
            <a:ext cx="3068579" cy="1910876"/>
            <a:chOff x="-32" y="-215963"/>
            <a:chExt cx="2163561" cy="1347300"/>
          </a:xfrm>
        </p:grpSpPr>
        <p:sp>
          <p:nvSpPr>
            <p:cNvPr id="17" name="Google Shape;17;p2"/>
            <p:cNvSpPr/>
            <p:nvPr/>
          </p:nvSpPr>
          <p:spPr>
            <a:xfrm rot="-1591408" flipH="1">
              <a:off x="1362169" y="-63166"/>
              <a:ext cx="205103" cy="509980"/>
            </a:xfrm>
            <a:prstGeom prst="flowChartManualIn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91339" flipH="1">
              <a:off x="892401" y="-169347"/>
              <a:ext cx="504374" cy="1254067"/>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91322" flipH="1">
              <a:off x="1818452" y="-76292"/>
              <a:ext cx="229660" cy="571018"/>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22" name="Google Shape;22;p2"/>
          <p:cNvSpPr txBox="1">
            <a:spLocks noGrp="1"/>
          </p:cNvSpPr>
          <p:nvPr>
            <p:ph type="ctrTitle"/>
          </p:nvPr>
        </p:nvSpPr>
        <p:spPr>
          <a:xfrm>
            <a:off x="685800" y="2753825"/>
            <a:ext cx="5671500" cy="1159800"/>
          </a:xfrm>
          <a:prstGeom prst="rect">
            <a:avLst/>
          </a:prstGeom>
        </p:spPr>
        <p:txBody>
          <a:bodyPr spcFirstLastPara="1" wrap="square" lIns="91425" tIns="91425" rIns="91425" bIns="91425" anchor="b" anchorCtr="0"/>
          <a:lstStyle>
            <a:lvl1pPr lvl="0">
              <a:spcBef>
                <a:spcPts val="0"/>
              </a:spcBef>
              <a:spcAft>
                <a:spcPts val="0"/>
              </a:spcAft>
              <a:buClr>
                <a:srgbClr val="FFFFFF"/>
              </a:buClr>
              <a:buSzPts val="5000"/>
              <a:buNone/>
              <a:defRPr sz="5000">
                <a:solidFill>
                  <a:srgbClr val="FFFFFF"/>
                </a:solidFill>
              </a:defRPr>
            </a:lvl1pPr>
            <a:lvl2pPr lvl="1">
              <a:spcBef>
                <a:spcPts val="0"/>
              </a:spcBef>
              <a:spcAft>
                <a:spcPts val="0"/>
              </a:spcAft>
              <a:buClr>
                <a:srgbClr val="FFFFFF"/>
              </a:buClr>
              <a:buSzPts val="5000"/>
              <a:buNone/>
              <a:defRPr sz="5000">
                <a:solidFill>
                  <a:srgbClr val="FFFFFF"/>
                </a:solidFill>
              </a:defRPr>
            </a:lvl2pPr>
            <a:lvl3pPr lvl="2">
              <a:spcBef>
                <a:spcPts val="0"/>
              </a:spcBef>
              <a:spcAft>
                <a:spcPts val="0"/>
              </a:spcAft>
              <a:buClr>
                <a:srgbClr val="FFFFFF"/>
              </a:buClr>
              <a:buSzPts val="5000"/>
              <a:buNone/>
              <a:defRPr sz="5000">
                <a:solidFill>
                  <a:srgbClr val="FFFFFF"/>
                </a:solidFill>
              </a:defRPr>
            </a:lvl3pPr>
            <a:lvl4pPr lvl="3">
              <a:spcBef>
                <a:spcPts val="0"/>
              </a:spcBef>
              <a:spcAft>
                <a:spcPts val="0"/>
              </a:spcAft>
              <a:buClr>
                <a:srgbClr val="FFFFFF"/>
              </a:buClr>
              <a:buSzPts val="5000"/>
              <a:buNone/>
              <a:defRPr sz="5000">
                <a:solidFill>
                  <a:srgbClr val="FFFFFF"/>
                </a:solidFill>
              </a:defRPr>
            </a:lvl4pPr>
            <a:lvl5pPr lvl="4">
              <a:spcBef>
                <a:spcPts val="0"/>
              </a:spcBef>
              <a:spcAft>
                <a:spcPts val="0"/>
              </a:spcAft>
              <a:buClr>
                <a:srgbClr val="FFFFFF"/>
              </a:buClr>
              <a:buSzPts val="5000"/>
              <a:buNone/>
              <a:defRPr sz="5000">
                <a:solidFill>
                  <a:srgbClr val="FFFFFF"/>
                </a:solidFill>
              </a:defRPr>
            </a:lvl5pPr>
            <a:lvl6pPr lvl="5">
              <a:spcBef>
                <a:spcPts val="0"/>
              </a:spcBef>
              <a:spcAft>
                <a:spcPts val="0"/>
              </a:spcAft>
              <a:buClr>
                <a:srgbClr val="FFFFFF"/>
              </a:buClr>
              <a:buSzPts val="5000"/>
              <a:buNone/>
              <a:defRPr sz="5000">
                <a:solidFill>
                  <a:srgbClr val="FFFFFF"/>
                </a:solidFill>
              </a:defRPr>
            </a:lvl6pPr>
            <a:lvl7pPr lvl="6">
              <a:spcBef>
                <a:spcPts val="0"/>
              </a:spcBef>
              <a:spcAft>
                <a:spcPts val="0"/>
              </a:spcAft>
              <a:buClr>
                <a:srgbClr val="FFFFFF"/>
              </a:buClr>
              <a:buSzPts val="5000"/>
              <a:buNone/>
              <a:defRPr sz="5000">
                <a:solidFill>
                  <a:srgbClr val="FFFFFF"/>
                </a:solidFill>
              </a:defRPr>
            </a:lvl7pPr>
            <a:lvl8pPr lvl="7">
              <a:spcBef>
                <a:spcPts val="0"/>
              </a:spcBef>
              <a:spcAft>
                <a:spcPts val="0"/>
              </a:spcAft>
              <a:buClr>
                <a:srgbClr val="FFFFFF"/>
              </a:buClr>
              <a:buSzPts val="5000"/>
              <a:buNone/>
              <a:defRPr sz="5000">
                <a:solidFill>
                  <a:srgbClr val="FFFFFF"/>
                </a:solidFill>
              </a:defRPr>
            </a:lvl8pPr>
            <a:lvl9pPr lvl="8">
              <a:spcBef>
                <a:spcPts val="0"/>
              </a:spcBef>
              <a:spcAft>
                <a:spcPts val="0"/>
              </a:spcAft>
              <a:buClr>
                <a:srgbClr val="FFFFFF"/>
              </a:buClr>
              <a:buSzPts val="5000"/>
              <a:buNone/>
              <a:defRPr sz="50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FF9900"/>
        </a:solidFill>
        <a:effectLst/>
      </p:bgPr>
    </p:bg>
    <p:spTree>
      <p:nvGrpSpPr>
        <p:cNvPr id="1" name="Shape 23"/>
        <p:cNvGrpSpPr/>
        <p:nvPr/>
      </p:nvGrpSpPr>
      <p:grpSpPr>
        <a:xfrm>
          <a:off x="0" y="0"/>
          <a:ext cx="0" cy="0"/>
          <a:chOff x="0" y="0"/>
          <a:chExt cx="0" cy="0"/>
        </a:xfrm>
      </p:grpSpPr>
      <p:grpSp>
        <p:nvGrpSpPr>
          <p:cNvPr id="24" name="Google Shape;24;p3"/>
          <p:cNvGrpSpPr/>
          <p:nvPr/>
        </p:nvGrpSpPr>
        <p:grpSpPr>
          <a:xfrm>
            <a:off x="6172200" y="2656118"/>
            <a:ext cx="2971754" cy="2886151"/>
            <a:chOff x="6172200" y="2656118"/>
            <a:chExt cx="2971754" cy="2886151"/>
          </a:xfrm>
        </p:grpSpPr>
        <p:sp>
          <p:nvSpPr>
            <p:cNvPr id="25" name="Google Shape;25;p3"/>
            <p:cNvSpPr/>
            <p:nvPr/>
          </p:nvSpPr>
          <p:spPr>
            <a:xfrm rot="9208626" flipH="1">
              <a:off x="6704904" y="4110434"/>
              <a:ext cx="484232" cy="120400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9208633" flipH="1">
              <a:off x="7804300" y="3279013"/>
              <a:ext cx="877624" cy="2182136"/>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9208606" flipH="1">
              <a:off x="7481789" y="4276913"/>
              <a:ext cx="408796" cy="1016449"/>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9208678" flipH="1">
              <a:off x="6287617" y="4657701"/>
              <a:ext cx="229660" cy="571018"/>
            </a:xfrm>
            <a:prstGeom prst="flowChartManualIn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FFFFFF"/>
            </a:solidFill>
            <a:ln>
              <a:noFill/>
            </a:ln>
          </p:spPr>
        </p:sp>
      </p:grpSp>
      <p:grpSp>
        <p:nvGrpSpPr>
          <p:cNvPr id="30" name="Google Shape;30;p3"/>
          <p:cNvGrpSpPr/>
          <p:nvPr/>
        </p:nvGrpSpPr>
        <p:grpSpPr>
          <a:xfrm>
            <a:off x="-32" y="-228027"/>
            <a:ext cx="2163561" cy="1347300"/>
            <a:chOff x="-32" y="-215963"/>
            <a:chExt cx="2163561" cy="1347300"/>
          </a:xfrm>
        </p:grpSpPr>
        <p:sp>
          <p:nvSpPr>
            <p:cNvPr id="31" name="Google Shape;31;p3"/>
            <p:cNvSpPr/>
            <p:nvPr/>
          </p:nvSpPr>
          <p:spPr>
            <a:xfrm rot="-1591408" flipH="1">
              <a:off x="1362169" y="-63166"/>
              <a:ext cx="205103" cy="509980"/>
            </a:xfrm>
            <a:prstGeom prst="flowChartManualIn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1591371" flipH="1">
              <a:off x="239463" y="-151890"/>
              <a:ext cx="434754" cy="1080980"/>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1591339" flipH="1">
              <a:off x="892401" y="-169347"/>
              <a:ext cx="504374" cy="1254067"/>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1591322" flipH="1">
              <a:off x="1818452" y="-76292"/>
              <a:ext cx="229660" cy="571018"/>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36" name="Google Shape;36;p3"/>
          <p:cNvSpPr txBox="1">
            <a:spLocks noGrp="1"/>
          </p:cNvSpPr>
          <p:nvPr>
            <p:ph type="ctrTitle"/>
          </p:nvPr>
        </p:nvSpPr>
        <p:spPr>
          <a:xfrm>
            <a:off x="685800" y="2421550"/>
            <a:ext cx="5074500" cy="1159800"/>
          </a:xfrm>
          <a:prstGeom prst="rect">
            <a:avLst/>
          </a:prstGeom>
        </p:spPr>
        <p:txBody>
          <a:bodyPr spcFirstLastPara="1" wrap="square" lIns="91425" tIns="91425" rIns="91425" bIns="91425" anchor="b" anchorCtr="0"/>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a:endParaRPr/>
          </a:p>
        </p:txBody>
      </p:sp>
      <p:sp>
        <p:nvSpPr>
          <p:cNvPr id="37" name="Google Shape;37;p3"/>
          <p:cNvSpPr txBox="1">
            <a:spLocks noGrp="1"/>
          </p:cNvSpPr>
          <p:nvPr>
            <p:ph type="subTitle" idx="1"/>
          </p:nvPr>
        </p:nvSpPr>
        <p:spPr>
          <a:xfrm>
            <a:off x="685800" y="3449654"/>
            <a:ext cx="5074500" cy="7848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20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38" name="Google Shape;38;p3"/>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4"/>
        <p:cNvGrpSpPr/>
        <p:nvPr/>
      </p:nvGrpSpPr>
      <p:grpSpPr>
        <a:xfrm>
          <a:off x="0" y="0"/>
          <a:ext cx="0" cy="0"/>
          <a:chOff x="0" y="0"/>
          <a:chExt cx="0" cy="0"/>
        </a:xfrm>
      </p:grpSpPr>
      <p:grpSp>
        <p:nvGrpSpPr>
          <p:cNvPr id="55" name="Google Shape;55;p5"/>
          <p:cNvGrpSpPr/>
          <p:nvPr/>
        </p:nvGrpSpPr>
        <p:grpSpPr>
          <a:xfrm>
            <a:off x="6172200" y="2656118"/>
            <a:ext cx="2971754" cy="2886151"/>
            <a:chOff x="6172200" y="2656118"/>
            <a:chExt cx="2971754" cy="2886151"/>
          </a:xfrm>
        </p:grpSpPr>
        <p:sp>
          <p:nvSpPr>
            <p:cNvPr id="56" name="Google Shape;56;p5"/>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61" name="Google Shape;61;p5"/>
          <p:cNvGrpSpPr/>
          <p:nvPr/>
        </p:nvGrpSpPr>
        <p:grpSpPr>
          <a:xfrm>
            <a:off x="-32" y="-228027"/>
            <a:ext cx="2163561" cy="1347300"/>
            <a:chOff x="-32" y="-215963"/>
            <a:chExt cx="2163561" cy="1347300"/>
          </a:xfrm>
        </p:grpSpPr>
        <p:sp>
          <p:nvSpPr>
            <p:cNvPr id="62" name="Google Shape;62;p5"/>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67" name="Google Shape;67;p5"/>
          <p:cNvSpPr txBox="1">
            <a:spLocks noGrp="1"/>
          </p:cNvSpPr>
          <p:nvPr>
            <p:ph type="title"/>
          </p:nvPr>
        </p:nvSpPr>
        <p:spPr>
          <a:xfrm>
            <a:off x="1031425" y="1149725"/>
            <a:ext cx="5760300" cy="6807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8" name="Google Shape;68;p5"/>
          <p:cNvSpPr txBox="1">
            <a:spLocks noGrp="1"/>
          </p:cNvSpPr>
          <p:nvPr>
            <p:ph type="body" idx="1"/>
          </p:nvPr>
        </p:nvSpPr>
        <p:spPr>
          <a:xfrm>
            <a:off x="1031425" y="1777125"/>
            <a:ext cx="5760300" cy="25212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69" name="Google Shape;69;p5"/>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0"/>
        <p:cNvGrpSpPr/>
        <p:nvPr/>
      </p:nvGrpSpPr>
      <p:grpSpPr>
        <a:xfrm>
          <a:off x="0" y="0"/>
          <a:ext cx="0" cy="0"/>
          <a:chOff x="0" y="0"/>
          <a:chExt cx="0" cy="0"/>
        </a:xfrm>
      </p:grpSpPr>
      <p:grpSp>
        <p:nvGrpSpPr>
          <p:cNvPr id="71" name="Google Shape;71;p6"/>
          <p:cNvGrpSpPr/>
          <p:nvPr/>
        </p:nvGrpSpPr>
        <p:grpSpPr>
          <a:xfrm>
            <a:off x="6172200" y="2656118"/>
            <a:ext cx="2971754" cy="2886151"/>
            <a:chOff x="6172200" y="2656118"/>
            <a:chExt cx="2971754" cy="2886151"/>
          </a:xfrm>
        </p:grpSpPr>
        <p:sp>
          <p:nvSpPr>
            <p:cNvPr id="72" name="Google Shape;72;p6"/>
            <p:cNvSpPr/>
            <p:nvPr/>
          </p:nvSpPr>
          <p:spPr>
            <a:xfrm rot="9208626" flipH="1">
              <a:off x="6704904" y="4110434"/>
              <a:ext cx="484232" cy="1204006"/>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rot="9208633" flipH="1">
              <a:off x="7804300" y="3279013"/>
              <a:ext cx="877624" cy="218213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rot="9208678" flipH="1">
              <a:off x="6287617" y="4657701"/>
              <a:ext cx="229660" cy="571018"/>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3796BF"/>
            </a:solidFill>
            <a:ln>
              <a:noFill/>
            </a:ln>
          </p:spPr>
        </p:sp>
      </p:grpSp>
      <p:grpSp>
        <p:nvGrpSpPr>
          <p:cNvPr id="77" name="Google Shape;77;p6"/>
          <p:cNvGrpSpPr/>
          <p:nvPr/>
        </p:nvGrpSpPr>
        <p:grpSpPr>
          <a:xfrm>
            <a:off x="-32" y="-228027"/>
            <a:ext cx="2163561" cy="1347300"/>
            <a:chOff x="-32" y="-215963"/>
            <a:chExt cx="2163561" cy="1347300"/>
          </a:xfrm>
        </p:grpSpPr>
        <p:sp>
          <p:nvSpPr>
            <p:cNvPr id="78" name="Google Shape;78;p6"/>
            <p:cNvSpPr/>
            <p:nvPr/>
          </p:nvSpPr>
          <p:spPr>
            <a:xfrm rot="-1591408" flipH="1">
              <a:off x="1362169" y="-63166"/>
              <a:ext cx="205103" cy="509980"/>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rot="-1591339" flipH="1">
              <a:off x="892401" y="-169347"/>
              <a:ext cx="504374" cy="1254067"/>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rot="-1591322" flipH="1">
              <a:off x="1818452" y="-76292"/>
              <a:ext cx="229660" cy="571018"/>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4BB5D9"/>
            </a:solidFill>
            <a:ln>
              <a:noFill/>
            </a:ln>
          </p:spPr>
        </p:sp>
      </p:grpSp>
      <p:sp>
        <p:nvSpPr>
          <p:cNvPr id="83" name="Google Shape;83;p6"/>
          <p:cNvSpPr txBox="1">
            <a:spLocks noGrp="1"/>
          </p:cNvSpPr>
          <p:nvPr>
            <p:ph type="title"/>
          </p:nvPr>
        </p:nvSpPr>
        <p:spPr>
          <a:xfrm>
            <a:off x="1031425" y="1149725"/>
            <a:ext cx="5760300" cy="6807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4" name="Google Shape;84;p6"/>
          <p:cNvSpPr txBox="1">
            <a:spLocks noGrp="1"/>
          </p:cNvSpPr>
          <p:nvPr>
            <p:ph type="body" idx="1"/>
          </p:nvPr>
        </p:nvSpPr>
        <p:spPr>
          <a:xfrm>
            <a:off x="1031425" y="1860875"/>
            <a:ext cx="2796000" cy="30648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85" name="Google Shape;85;p6"/>
          <p:cNvSpPr txBox="1">
            <a:spLocks noGrp="1"/>
          </p:cNvSpPr>
          <p:nvPr>
            <p:ph type="body" idx="2"/>
          </p:nvPr>
        </p:nvSpPr>
        <p:spPr>
          <a:xfrm>
            <a:off x="3995772" y="1860875"/>
            <a:ext cx="2796000" cy="30648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86" name="Google Shape;86;p6"/>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31425" y="1149725"/>
            <a:ext cx="5760300" cy="6807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1pPr>
            <a:lvl2pPr lvl="1">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2pPr>
            <a:lvl3pPr lvl="2">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3pPr>
            <a:lvl4pPr lvl="3">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4pPr>
            <a:lvl5pPr lvl="4">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5pPr>
            <a:lvl6pPr lvl="5">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6pPr>
            <a:lvl7pPr lvl="6">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7pPr>
            <a:lvl8pPr lvl="7">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8pPr>
            <a:lvl9pPr lvl="8">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1031425" y="1777125"/>
            <a:ext cx="5760300" cy="25212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Clr>
                <a:srgbClr val="4BB5D9"/>
              </a:buClr>
              <a:buSzPts val="2000"/>
              <a:buFont typeface="Roboto Condensed"/>
              <a:buChar char="»"/>
              <a:defRPr sz="2000">
                <a:solidFill>
                  <a:srgbClr val="607896"/>
                </a:solidFill>
                <a:latin typeface="Roboto Condensed"/>
                <a:ea typeface="Roboto Condensed"/>
                <a:cs typeface="Roboto Condensed"/>
                <a:sym typeface="Roboto Condensed"/>
              </a:defRPr>
            </a:lvl1pPr>
            <a:lvl2pPr marL="914400" lvl="1" indent="-355600">
              <a:spcBef>
                <a:spcPts val="0"/>
              </a:spcBef>
              <a:spcAft>
                <a:spcPts val="0"/>
              </a:spcAft>
              <a:buClr>
                <a:srgbClr val="4BB5D9"/>
              </a:buClr>
              <a:buSzPts val="2000"/>
              <a:buFont typeface="Roboto Condensed"/>
              <a:buChar char="⋄"/>
              <a:defRPr sz="2000">
                <a:solidFill>
                  <a:srgbClr val="607896"/>
                </a:solidFill>
                <a:latin typeface="Roboto Condensed"/>
                <a:ea typeface="Roboto Condensed"/>
                <a:cs typeface="Roboto Condensed"/>
                <a:sym typeface="Roboto Condensed"/>
              </a:defRPr>
            </a:lvl2pPr>
            <a:lvl3pPr marL="1371600" lvl="2"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3pPr>
            <a:lvl4pPr marL="1828800" lvl="3"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4pPr>
            <a:lvl5pPr marL="2286000" lvl="4"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5pPr>
            <a:lvl6pPr marL="2743200" lvl="5"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6pPr>
            <a:lvl7pPr marL="3200400" lvl="6"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7pPr>
            <a:lvl8pPr marL="3657600" lvl="7"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8pPr>
            <a:lvl9pPr marL="4114800" lvl="8"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9pPr>
          </a:lstStyle>
          <a:p>
            <a:endParaRPr/>
          </a:p>
        </p:txBody>
      </p:sp>
      <p:sp>
        <p:nvSpPr>
          <p:cNvPr id="8" name="Google Shape;8;p1"/>
          <p:cNvSpPr txBox="1">
            <a:spLocks noGrp="1"/>
          </p:cNvSpPr>
          <p:nvPr>
            <p:ph type="sldNum" idx="12"/>
          </p:nvPr>
        </p:nvSpPr>
        <p:spPr>
          <a:xfrm>
            <a:off x="8556784" y="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4BB5D9"/>
                </a:solidFill>
                <a:latin typeface="Roboto Condensed"/>
                <a:ea typeface="Roboto Condensed"/>
                <a:cs typeface="Roboto Condensed"/>
                <a:sym typeface="Roboto Condensed"/>
              </a:defRPr>
            </a:lvl1pPr>
            <a:lvl2pPr lvl="1" algn="r">
              <a:buNone/>
              <a:defRPr sz="1300">
                <a:solidFill>
                  <a:srgbClr val="4BB5D9"/>
                </a:solidFill>
                <a:latin typeface="Roboto Condensed"/>
                <a:ea typeface="Roboto Condensed"/>
                <a:cs typeface="Roboto Condensed"/>
                <a:sym typeface="Roboto Condensed"/>
              </a:defRPr>
            </a:lvl2pPr>
            <a:lvl3pPr lvl="2" algn="r">
              <a:buNone/>
              <a:defRPr sz="1300">
                <a:solidFill>
                  <a:srgbClr val="4BB5D9"/>
                </a:solidFill>
                <a:latin typeface="Roboto Condensed"/>
                <a:ea typeface="Roboto Condensed"/>
                <a:cs typeface="Roboto Condensed"/>
                <a:sym typeface="Roboto Condensed"/>
              </a:defRPr>
            </a:lvl3pPr>
            <a:lvl4pPr lvl="3" algn="r">
              <a:buNone/>
              <a:defRPr sz="1300">
                <a:solidFill>
                  <a:srgbClr val="4BB5D9"/>
                </a:solidFill>
                <a:latin typeface="Roboto Condensed"/>
                <a:ea typeface="Roboto Condensed"/>
                <a:cs typeface="Roboto Condensed"/>
                <a:sym typeface="Roboto Condensed"/>
              </a:defRPr>
            </a:lvl4pPr>
            <a:lvl5pPr lvl="4" algn="r">
              <a:buNone/>
              <a:defRPr sz="1300">
                <a:solidFill>
                  <a:srgbClr val="4BB5D9"/>
                </a:solidFill>
                <a:latin typeface="Roboto Condensed"/>
                <a:ea typeface="Roboto Condensed"/>
                <a:cs typeface="Roboto Condensed"/>
                <a:sym typeface="Roboto Condensed"/>
              </a:defRPr>
            </a:lvl5pPr>
            <a:lvl6pPr lvl="5" algn="r">
              <a:buNone/>
              <a:defRPr sz="1300">
                <a:solidFill>
                  <a:srgbClr val="4BB5D9"/>
                </a:solidFill>
                <a:latin typeface="Roboto Condensed"/>
                <a:ea typeface="Roboto Condensed"/>
                <a:cs typeface="Roboto Condensed"/>
                <a:sym typeface="Roboto Condensed"/>
              </a:defRPr>
            </a:lvl6pPr>
            <a:lvl7pPr lvl="6" algn="r">
              <a:buNone/>
              <a:defRPr sz="1300">
                <a:solidFill>
                  <a:srgbClr val="4BB5D9"/>
                </a:solidFill>
                <a:latin typeface="Roboto Condensed"/>
                <a:ea typeface="Roboto Condensed"/>
                <a:cs typeface="Roboto Condensed"/>
                <a:sym typeface="Roboto Condensed"/>
              </a:defRPr>
            </a:lvl7pPr>
            <a:lvl8pPr lvl="7" algn="r">
              <a:buNone/>
              <a:defRPr sz="1300">
                <a:solidFill>
                  <a:srgbClr val="4BB5D9"/>
                </a:solidFill>
                <a:latin typeface="Roboto Condensed"/>
                <a:ea typeface="Roboto Condensed"/>
                <a:cs typeface="Roboto Condensed"/>
                <a:sym typeface="Roboto Condensed"/>
              </a:defRPr>
            </a:lvl8pPr>
            <a:lvl9pPr lvl="8" algn="r">
              <a:buNone/>
              <a:defRPr sz="1300">
                <a:solidFill>
                  <a:srgbClr val="4BB5D9"/>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2"/>
          <p:cNvSpPr txBox="1">
            <a:spLocks noGrp="1"/>
          </p:cNvSpPr>
          <p:nvPr>
            <p:ph type="ctrTitle"/>
          </p:nvPr>
        </p:nvSpPr>
        <p:spPr>
          <a:xfrm>
            <a:off x="906137" y="1619479"/>
            <a:ext cx="5671500" cy="1456864"/>
          </a:xfrm>
          <a:prstGeom prst="rect">
            <a:avLst/>
          </a:prstGeom>
        </p:spPr>
        <p:txBody>
          <a:bodyPr spcFirstLastPara="1" wrap="square" lIns="91425" tIns="91425" rIns="91425" bIns="91425" anchor="b" anchorCtr="0">
            <a:noAutofit/>
          </a:bodyPr>
          <a:lstStyle/>
          <a:p>
            <a:pPr lvl="0"/>
            <a:r>
              <a:rPr lang="en-US" sz="4000" dirty="0">
                <a:latin typeface="Times New Roman" pitchFamily="18" charset="0"/>
                <a:cs typeface="Times New Roman" pitchFamily="18" charset="0"/>
              </a:rPr>
              <a:t>HỆ THỐNG QUẢN </a:t>
            </a:r>
            <a:r>
              <a:rPr lang="en-US" sz="4000" dirty="0" smtClean="0">
                <a:latin typeface="Times New Roman" pitchFamily="18" charset="0"/>
                <a:cs typeface="Times New Roman" pitchFamily="18" charset="0"/>
              </a:rPr>
              <a:t>LÝ </a:t>
            </a:r>
            <a:r>
              <a:rPr lang="vi-VN" sz="4000" dirty="0" smtClean="0">
                <a:latin typeface="Times New Roman" pitchFamily="18" charset="0"/>
                <a:cs typeface="Times New Roman" pitchFamily="18" charset="0"/>
              </a:rPr>
              <a:t>RẠP CHIẾU PHIM</a:t>
            </a:r>
            <a:endParaRPr sz="4000" dirty="0"/>
          </a:p>
        </p:txBody>
      </p:sp>
      <p:sp>
        <p:nvSpPr>
          <p:cNvPr id="2" name="TextBox 1"/>
          <p:cNvSpPr txBox="1"/>
          <p:nvPr/>
        </p:nvSpPr>
        <p:spPr>
          <a:xfrm>
            <a:off x="906137" y="3470314"/>
            <a:ext cx="2299771" cy="738664"/>
          </a:xfrm>
          <a:prstGeom prst="rect">
            <a:avLst/>
          </a:prstGeom>
          <a:noFill/>
        </p:spPr>
        <p:txBody>
          <a:bodyPr wrap="square" rtlCol="0">
            <a:spAutoFit/>
          </a:bodyPr>
          <a:lstStyle/>
          <a:p>
            <a:r>
              <a:rPr lang="vi-VN" dirty="0" smtClean="0">
                <a:solidFill>
                  <a:schemeClr val="accent6">
                    <a:lumMod val="75000"/>
                  </a:schemeClr>
                </a:solidFill>
                <a:latin typeface="Times New Roman" pitchFamily="18" charset="0"/>
                <a:cs typeface="Times New Roman" pitchFamily="18" charset="0"/>
              </a:rPr>
              <a:t>PHAN </a:t>
            </a:r>
            <a:r>
              <a:rPr lang="vi-VN" dirty="0">
                <a:solidFill>
                  <a:schemeClr val="accent6">
                    <a:lumMod val="75000"/>
                  </a:schemeClr>
                </a:solidFill>
                <a:latin typeface="Times New Roman" pitchFamily="18" charset="0"/>
                <a:cs typeface="Times New Roman" pitchFamily="18" charset="0"/>
              </a:rPr>
              <a:t>HOÀI THU</a:t>
            </a:r>
            <a:endParaRPr lang="en-US" dirty="0">
              <a:solidFill>
                <a:schemeClr val="accent6">
                  <a:lumMod val="75000"/>
                </a:schemeClr>
              </a:solidFill>
              <a:latin typeface="Times New Roman" pitchFamily="18" charset="0"/>
              <a:cs typeface="Times New Roman" pitchFamily="18" charset="0"/>
            </a:endParaRPr>
          </a:p>
          <a:p>
            <a:r>
              <a:rPr lang="vi-VN" dirty="0" smtClean="0">
                <a:solidFill>
                  <a:schemeClr val="accent6">
                    <a:lumMod val="75000"/>
                  </a:schemeClr>
                </a:solidFill>
                <a:latin typeface="Times New Roman" pitchFamily="18" charset="0"/>
                <a:cs typeface="Times New Roman" pitchFamily="18" charset="0"/>
              </a:rPr>
              <a:t>NGUYỄN </a:t>
            </a:r>
            <a:r>
              <a:rPr lang="vi-VN" dirty="0">
                <a:solidFill>
                  <a:schemeClr val="accent6">
                    <a:lumMod val="75000"/>
                  </a:schemeClr>
                </a:solidFill>
                <a:latin typeface="Times New Roman" pitchFamily="18" charset="0"/>
                <a:cs typeface="Times New Roman" pitchFamily="18" charset="0"/>
              </a:rPr>
              <a:t>THÀNH TƯỜNG</a:t>
            </a:r>
            <a:endParaRPr lang="en-US" dirty="0">
              <a:solidFill>
                <a:schemeClr val="accent6">
                  <a:lumMod val="75000"/>
                </a:schemeClr>
              </a:solidFill>
              <a:latin typeface="Times New Roman" pitchFamily="18" charset="0"/>
              <a:cs typeface="Times New Roman" pitchFamily="18" charset="0"/>
            </a:endParaRPr>
          </a:p>
          <a:p>
            <a:r>
              <a:rPr lang="en-US" dirty="0" smtClean="0">
                <a:solidFill>
                  <a:schemeClr val="accent6">
                    <a:lumMod val="75000"/>
                  </a:schemeClr>
                </a:solidFill>
                <a:latin typeface="Times New Roman" pitchFamily="18" charset="0"/>
                <a:cs typeface="Times New Roman" pitchFamily="18" charset="0"/>
              </a:rPr>
              <a:t>D</a:t>
            </a:r>
            <a:r>
              <a:rPr lang="vi-VN" dirty="0">
                <a:solidFill>
                  <a:schemeClr val="accent6">
                    <a:lumMod val="75000"/>
                  </a:schemeClr>
                </a:solidFill>
                <a:latin typeface="Times New Roman" pitchFamily="18" charset="0"/>
                <a:cs typeface="Times New Roman" pitchFamily="18" charset="0"/>
              </a:rPr>
              <a:t>ƯƠNG QUANG TRÀ</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7"/>
          <p:cNvSpPr txBox="1">
            <a:spLocks noGrp="1"/>
          </p:cNvSpPr>
          <p:nvPr>
            <p:ph type="title"/>
          </p:nvPr>
        </p:nvSpPr>
        <p:spPr>
          <a:xfrm>
            <a:off x="1671269" y="393601"/>
            <a:ext cx="5760300" cy="68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latin typeface="Times New Roman" panose="02020603050405020304" pitchFamily="18" charset="0"/>
                <a:cs typeface="Times New Roman" panose="02020603050405020304" pitchFamily="18" charset="0"/>
              </a:rPr>
              <a:t>STARLIGHT</a:t>
            </a:r>
            <a:endParaRPr dirty="0">
              <a:latin typeface="Times New Roman" panose="02020603050405020304" pitchFamily="18" charset="0"/>
              <a:cs typeface="Times New Roman" panose="02020603050405020304" pitchFamily="18" charset="0"/>
            </a:endParaRPr>
          </a:p>
        </p:txBody>
      </p:sp>
      <p:sp>
        <p:nvSpPr>
          <p:cNvPr id="204" name="Google Shape;204;p17"/>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3" name="Rectangle 2"/>
          <p:cNvSpPr/>
          <p:nvPr/>
        </p:nvSpPr>
        <p:spPr>
          <a:xfrm>
            <a:off x="1056195" y="1635649"/>
            <a:ext cx="6251825" cy="2314544"/>
          </a:xfrm>
          <a:prstGeom prst="rect">
            <a:avLst/>
          </a:prstGeom>
        </p:spPr>
        <p:txBody>
          <a:bodyPr wrap="square">
            <a:spAutoFit/>
          </a:bodyPr>
          <a:lstStyle/>
          <a:p>
            <a:pPr marL="87312" lvl="7" algn="just">
              <a:lnSpc>
                <a:spcPct val="150000"/>
              </a:lnSpc>
              <a:buClr>
                <a:schemeClr val="tx1"/>
              </a:buClr>
            </a:pPr>
            <a:r>
              <a:rPr lang="en-US" dirty="0" err="1" smtClean="0"/>
              <a:t>Trung</a:t>
            </a:r>
            <a:r>
              <a:rPr lang="en-US" dirty="0" smtClean="0"/>
              <a:t> </a:t>
            </a:r>
            <a:r>
              <a:rPr lang="en-US" dirty="0" err="1"/>
              <a:t>tâm</a:t>
            </a:r>
            <a:r>
              <a:rPr lang="en-US" dirty="0"/>
              <a:t> </a:t>
            </a:r>
            <a:r>
              <a:rPr lang="en-US" dirty="0" err="1"/>
              <a:t>giải</a:t>
            </a:r>
            <a:r>
              <a:rPr lang="en-US" dirty="0"/>
              <a:t> </a:t>
            </a:r>
            <a:r>
              <a:rPr lang="en-US" dirty="0" err="1"/>
              <a:t>trí</a:t>
            </a:r>
            <a:r>
              <a:rPr lang="en-US" dirty="0"/>
              <a:t> Starlight </a:t>
            </a:r>
            <a:r>
              <a:rPr lang="en-US" dirty="0" err="1"/>
              <a:t>là</a:t>
            </a:r>
            <a:r>
              <a:rPr lang="en-US" dirty="0"/>
              <a:t> </a:t>
            </a:r>
            <a:r>
              <a:rPr lang="en-US" dirty="0" err="1"/>
              <a:t>khu</a:t>
            </a:r>
            <a:r>
              <a:rPr lang="en-US" dirty="0"/>
              <a:t> </a:t>
            </a:r>
            <a:r>
              <a:rPr lang="en-US" dirty="0" err="1"/>
              <a:t>giải</a:t>
            </a:r>
            <a:r>
              <a:rPr lang="en-US" dirty="0"/>
              <a:t> </a:t>
            </a:r>
            <a:r>
              <a:rPr lang="en-US" dirty="0" err="1"/>
              <a:t>trí</a:t>
            </a:r>
            <a:r>
              <a:rPr lang="en-US" dirty="0"/>
              <a:t> </a:t>
            </a:r>
            <a:r>
              <a:rPr lang="en-US" dirty="0" err="1"/>
              <a:t>phức</a:t>
            </a:r>
            <a:r>
              <a:rPr lang="en-US" dirty="0"/>
              <a:t> </a:t>
            </a:r>
            <a:r>
              <a:rPr lang="en-US" dirty="0" err="1"/>
              <a:t>hợp</a:t>
            </a:r>
            <a:r>
              <a:rPr lang="en-US" dirty="0"/>
              <a:t> </a:t>
            </a:r>
            <a:r>
              <a:rPr lang="en-US" dirty="0" err="1"/>
              <a:t>chất</a:t>
            </a:r>
            <a:r>
              <a:rPr lang="en-US" dirty="0"/>
              <a:t> </a:t>
            </a:r>
            <a:r>
              <a:rPr lang="en-US" dirty="0" err="1"/>
              <a:t>lượng</a:t>
            </a:r>
            <a:r>
              <a:rPr lang="en-US" dirty="0"/>
              <a:t> </a:t>
            </a:r>
            <a:r>
              <a:rPr lang="en-US" dirty="0" err="1"/>
              <a:t>cao</a:t>
            </a:r>
            <a:r>
              <a:rPr lang="en-US" dirty="0"/>
              <a:t> </a:t>
            </a:r>
            <a:r>
              <a:rPr lang="en-US" dirty="0" err="1"/>
              <a:t>bao</a:t>
            </a:r>
            <a:r>
              <a:rPr lang="en-US" dirty="0"/>
              <a:t> </a:t>
            </a:r>
            <a:r>
              <a:rPr lang="en-US" dirty="0" err="1"/>
              <a:t>gồm</a:t>
            </a:r>
            <a:r>
              <a:rPr lang="en-US" dirty="0"/>
              <a:t>: </a:t>
            </a:r>
            <a:r>
              <a:rPr lang="en-US" dirty="0" err="1"/>
              <a:t>Cụm</a:t>
            </a:r>
            <a:r>
              <a:rPr lang="en-US" dirty="0"/>
              <a:t> </a:t>
            </a:r>
            <a:r>
              <a:rPr lang="en-US" dirty="0" err="1"/>
              <a:t>rạp</a:t>
            </a:r>
            <a:r>
              <a:rPr lang="en-US" dirty="0"/>
              <a:t> </a:t>
            </a:r>
            <a:r>
              <a:rPr lang="en-US" dirty="0" err="1"/>
              <a:t>chiếu</a:t>
            </a:r>
            <a:r>
              <a:rPr lang="en-US" dirty="0"/>
              <a:t> </a:t>
            </a:r>
            <a:r>
              <a:rPr lang="en-US" dirty="0" err="1"/>
              <a:t>phim</a:t>
            </a:r>
            <a:r>
              <a:rPr lang="en-US" dirty="0"/>
              <a:t> 3D – 2D </a:t>
            </a:r>
            <a:r>
              <a:rPr lang="en-US" dirty="0" err="1"/>
              <a:t>hiện</a:t>
            </a:r>
            <a:r>
              <a:rPr lang="en-US" dirty="0"/>
              <a:t> </a:t>
            </a:r>
            <a:r>
              <a:rPr lang="en-US" dirty="0" err="1"/>
              <a:t>đại</a:t>
            </a:r>
            <a:r>
              <a:rPr lang="en-US" dirty="0"/>
              <a:t>, Bowling </a:t>
            </a:r>
            <a:r>
              <a:rPr lang="en-US" dirty="0" err="1"/>
              <a:t>đẳng</a:t>
            </a:r>
            <a:r>
              <a:rPr lang="en-US" dirty="0"/>
              <a:t> </a:t>
            </a:r>
            <a:r>
              <a:rPr lang="en-US" dirty="0" err="1"/>
              <a:t>cấp</a:t>
            </a:r>
            <a:r>
              <a:rPr lang="en-US" dirty="0"/>
              <a:t>, </a:t>
            </a:r>
            <a:r>
              <a:rPr lang="en-US" dirty="0" err="1"/>
              <a:t>Khu</a:t>
            </a:r>
            <a:r>
              <a:rPr lang="en-US" dirty="0"/>
              <a:t> game, </a:t>
            </a:r>
            <a:r>
              <a:rPr lang="en-US" dirty="0" err="1"/>
              <a:t>Kidzone</a:t>
            </a:r>
            <a:r>
              <a:rPr lang="en-US" dirty="0"/>
              <a:t> an </a:t>
            </a:r>
            <a:r>
              <a:rPr lang="en-US" dirty="0" err="1"/>
              <a:t>toàn</a:t>
            </a:r>
            <a:r>
              <a:rPr lang="en-US" dirty="0"/>
              <a:t>, café, </a:t>
            </a:r>
            <a:r>
              <a:rPr lang="en-US" dirty="0" err="1"/>
              <a:t>thức</a:t>
            </a:r>
            <a:r>
              <a:rPr lang="en-US" dirty="0"/>
              <a:t> </a:t>
            </a:r>
            <a:r>
              <a:rPr lang="en-US" dirty="0" err="1"/>
              <a:t>ăn</a:t>
            </a:r>
            <a:r>
              <a:rPr lang="en-US" dirty="0"/>
              <a:t> </a:t>
            </a:r>
            <a:r>
              <a:rPr lang="en-US" dirty="0" err="1"/>
              <a:t>nhanh</a:t>
            </a:r>
            <a:r>
              <a:rPr lang="en-US" dirty="0"/>
              <a:t>… </a:t>
            </a:r>
            <a:r>
              <a:rPr lang="en-US" dirty="0" err="1"/>
              <a:t>Cụm</a:t>
            </a:r>
            <a:r>
              <a:rPr lang="en-US" dirty="0"/>
              <a:t> </a:t>
            </a:r>
            <a:r>
              <a:rPr lang="en-US" dirty="0" err="1"/>
              <a:t>rạp</a:t>
            </a:r>
            <a:r>
              <a:rPr lang="en-US" dirty="0"/>
              <a:t> </a:t>
            </a:r>
            <a:r>
              <a:rPr lang="en-US" dirty="0" err="1"/>
              <a:t>chiếu</a:t>
            </a:r>
            <a:r>
              <a:rPr lang="en-US" dirty="0"/>
              <a:t> </a:t>
            </a:r>
            <a:r>
              <a:rPr lang="en-US" dirty="0" err="1"/>
              <a:t>phim</a:t>
            </a:r>
            <a:r>
              <a:rPr lang="en-US" dirty="0"/>
              <a:t> </a:t>
            </a:r>
            <a:r>
              <a:rPr lang="en-US" dirty="0" err="1"/>
              <a:t>với</a:t>
            </a:r>
            <a:r>
              <a:rPr lang="en-US" dirty="0"/>
              <a:t> </a:t>
            </a:r>
            <a:r>
              <a:rPr lang="en-US" dirty="0" err="1"/>
              <a:t>trang</a:t>
            </a:r>
            <a:r>
              <a:rPr lang="en-US" dirty="0"/>
              <a:t> </a:t>
            </a:r>
            <a:r>
              <a:rPr lang="en-US" dirty="0" err="1"/>
              <a:t>thiết</a:t>
            </a:r>
            <a:r>
              <a:rPr lang="en-US" dirty="0"/>
              <a:t> </a:t>
            </a:r>
            <a:r>
              <a:rPr lang="en-US" dirty="0" err="1"/>
              <a:t>bị</a:t>
            </a:r>
            <a:r>
              <a:rPr lang="en-US" dirty="0"/>
              <a:t> </a:t>
            </a:r>
            <a:r>
              <a:rPr lang="en-US" dirty="0" err="1"/>
              <a:t>hiện</a:t>
            </a:r>
            <a:r>
              <a:rPr lang="en-US" dirty="0"/>
              <a:t> </a:t>
            </a:r>
            <a:r>
              <a:rPr lang="en-US" dirty="0" err="1"/>
              <a:t>đại</a:t>
            </a:r>
            <a:r>
              <a:rPr lang="en-US" dirty="0"/>
              <a:t>, </a:t>
            </a:r>
            <a:r>
              <a:rPr lang="en-US" dirty="0" err="1"/>
              <a:t>sử</a:t>
            </a:r>
            <a:r>
              <a:rPr lang="en-US" dirty="0"/>
              <a:t> </a:t>
            </a:r>
            <a:r>
              <a:rPr lang="en-US" dirty="0" err="1"/>
              <a:t>dụng</a:t>
            </a:r>
            <a:r>
              <a:rPr lang="en-US" dirty="0"/>
              <a:t> </a:t>
            </a:r>
            <a:r>
              <a:rPr lang="en-US" dirty="0" err="1"/>
              <a:t>công</a:t>
            </a:r>
            <a:r>
              <a:rPr lang="en-US" dirty="0"/>
              <a:t> </a:t>
            </a:r>
            <a:r>
              <a:rPr lang="en-US" dirty="0" err="1"/>
              <a:t>nghệ</a:t>
            </a:r>
            <a:r>
              <a:rPr lang="en-US" dirty="0"/>
              <a:t> 3D </a:t>
            </a:r>
            <a:r>
              <a:rPr lang="en-US" dirty="0" err="1"/>
              <a:t>tiên</a:t>
            </a:r>
            <a:r>
              <a:rPr lang="en-US" dirty="0"/>
              <a:t> </a:t>
            </a:r>
            <a:r>
              <a:rPr lang="en-US" dirty="0" err="1"/>
              <a:t>tiến</a:t>
            </a:r>
            <a:r>
              <a:rPr lang="en-US" dirty="0"/>
              <a:t> </a:t>
            </a:r>
            <a:r>
              <a:rPr lang="en-US" dirty="0" err="1"/>
              <a:t>nhất</a:t>
            </a:r>
            <a:r>
              <a:rPr lang="en-US" dirty="0"/>
              <a:t>. </a:t>
            </a:r>
            <a:r>
              <a:rPr lang="en-US" dirty="0" err="1"/>
              <a:t>Cụm</a:t>
            </a:r>
            <a:r>
              <a:rPr lang="en-US" dirty="0"/>
              <a:t> </a:t>
            </a:r>
            <a:r>
              <a:rPr lang="en-US" dirty="0" err="1"/>
              <a:t>rạp</a:t>
            </a:r>
            <a:r>
              <a:rPr lang="en-US" dirty="0"/>
              <a:t> Starlight </a:t>
            </a:r>
            <a:r>
              <a:rPr lang="en-US" dirty="0" err="1"/>
              <a:t>có</a:t>
            </a:r>
            <a:r>
              <a:rPr lang="en-US" dirty="0"/>
              <a:t> </a:t>
            </a:r>
            <a:r>
              <a:rPr lang="en-US" dirty="0" err="1"/>
              <a:t>thể</a:t>
            </a:r>
            <a:r>
              <a:rPr lang="en-US" dirty="0"/>
              <a:t> </a:t>
            </a:r>
            <a:r>
              <a:rPr lang="en-US" dirty="0" err="1"/>
              <a:t>phục</a:t>
            </a:r>
            <a:r>
              <a:rPr lang="en-US" dirty="0"/>
              <a:t> </a:t>
            </a:r>
            <a:r>
              <a:rPr lang="en-US" dirty="0" err="1"/>
              <a:t>vụ</a:t>
            </a:r>
            <a:r>
              <a:rPr lang="en-US" dirty="0"/>
              <a:t> </a:t>
            </a:r>
            <a:r>
              <a:rPr lang="en-US" dirty="0" err="1"/>
              <a:t>trung</a:t>
            </a:r>
            <a:r>
              <a:rPr lang="en-US" dirty="0"/>
              <a:t> </a:t>
            </a:r>
            <a:r>
              <a:rPr lang="en-US" dirty="0" err="1"/>
              <a:t>bình</a:t>
            </a:r>
            <a:r>
              <a:rPr lang="en-US" dirty="0"/>
              <a:t> 200 </a:t>
            </a:r>
            <a:r>
              <a:rPr lang="en-US" dirty="0" err="1"/>
              <a:t>lượt</a:t>
            </a:r>
            <a:r>
              <a:rPr lang="en-US" dirty="0"/>
              <a:t> </a:t>
            </a:r>
            <a:r>
              <a:rPr lang="en-US" dirty="0" err="1"/>
              <a:t>khách</a:t>
            </a:r>
            <a:r>
              <a:rPr lang="en-US" dirty="0"/>
              <a:t> </a:t>
            </a:r>
            <a:r>
              <a:rPr lang="en-US" dirty="0" err="1"/>
              <a:t>cho</a:t>
            </a:r>
            <a:r>
              <a:rPr lang="en-US" dirty="0"/>
              <a:t> </a:t>
            </a:r>
            <a:r>
              <a:rPr lang="en-US" dirty="0" err="1"/>
              <a:t>mỗi</a:t>
            </a:r>
            <a:r>
              <a:rPr lang="en-US" dirty="0"/>
              <a:t> </a:t>
            </a:r>
            <a:r>
              <a:rPr lang="en-US" dirty="0" err="1"/>
              <a:t>suất</a:t>
            </a:r>
            <a:r>
              <a:rPr lang="en-US" dirty="0"/>
              <a:t> </a:t>
            </a:r>
            <a:r>
              <a:rPr lang="en-US" dirty="0" err="1"/>
              <a:t>chiếu</a:t>
            </a:r>
            <a:r>
              <a:rPr lang="en-US" dirty="0"/>
              <a:t> </a:t>
            </a:r>
            <a:r>
              <a:rPr lang="en-US" dirty="0" err="1"/>
              <a:t>với</a:t>
            </a:r>
            <a:r>
              <a:rPr lang="en-US" dirty="0"/>
              <a:t> </a:t>
            </a:r>
            <a:r>
              <a:rPr lang="en-US" dirty="0" err="1"/>
              <a:t>công</a:t>
            </a:r>
            <a:r>
              <a:rPr lang="en-US" dirty="0"/>
              <a:t> </a:t>
            </a:r>
            <a:r>
              <a:rPr lang="en-US" dirty="0" err="1"/>
              <a:t>suất</a:t>
            </a:r>
            <a:r>
              <a:rPr lang="en-US" dirty="0"/>
              <a:t> </a:t>
            </a:r>
            <a:r>
              <a:rPr lang="en-US" dirty="0" err="1"/>
              <a:t>trên</a:t>
            </a:r>
            <a:r>
              <a:rPr lang="en-US" dirty="0"/>
              <a:t> 20 </a:t>
            </a:r>
            <a:r>
              <a:rPr lang="en-US" dirty="0" err="1"/>
              <a:t>suất</a:t>
            </a:r>
            <a:r>
              <a:rPr lang="en-US" dirty="0"/>
              <a:t> </a:t>
            </a:r>
            <a:r>
              <a:rPr lang="en-US" dirty="0" err="1"/>
              <a:t>chiếu</a:t>
            </a:r>
            <a:r>
              <a:rPr lang="en-US" dirty="0"/>
              <a:t> </a:t>
            </a:r>
            <a:r>
              <a:rPr lang="en-US" dirty="0" err="1"/>
              <a:t>mỗi</a:t>
            </a:r>
            <a:r>
              <a:rPr lang="en-US" dirty="0"/>
              <a:t> </a:t>
            </a:r>
            <a:r>
              <a:rPr lang="en-US" dirty="0" err="1"/>
              <a:t>ngày</a:t>
            </a:r>
            <a:r>
              <a:rPr lang="en-US" dirty="0"/>
              <a:t>. </a:t>
            </a:r>
            <a:r>
              <a:rPr lang="en-US" dirty="0" err="1"/>
              <a:t>Đem</a:t>
            </a:r>
            <a:r>
              <a:rPr lang="en-US" dirty="0"/>
              <a:t> </a:t>
            </a:r>
            <a:r>
              <a:rPr lang="en-US" dirty="0" err="1"/>
              <a:t>đến</a:t>
            </a:r>
            <a:r>
              <a:rPr lang="en-US" dirty="0"/>
              <a:t> </a:t>
            </a:r>
            <a:r>
              <a:rPr lang="en-US" dirty="0" err="1"/>
              <a:t>cho</a:t>
            </a:r>
            <a:r>
              <a:rPr lang="en-US" dirty="0"/>
              <a:t> </a:t>
            </a:r>
            <a:r>
              <a:rPr lang="en-US" dirty="0" err="1"/>
              <a:t>khán</a:t>
            </a:r>
            <a:r>
              <a:rPr lang="en-US" dirty="0"/>
              <a:t> </a:t>
            </a:r>
            <a:r>
              <a:rPr lang="en-US" dirty="0" err="1"/>
              <a:t>giả</a:t>
            </a:r>
            <a:r>
              <a:rPr lang="en-US" dirty="0"/>
              <a:t> </a:t>
            </a:r>
            <a:r>
              <a:rPr lang="en-US" dirty="0" err="1"/>
              <a:t>hàng</a:t>
            </a:r>
            <a:r>
              <a:rPr lang="en-US" dirty="0"/>
              <a:t> </a:t>
            </a:r>
            <a:r>
              <a:rPr lang="en-US" dirty="0" err="1"/>
              <a:t>loạt</a:t>
            </a:r>
            <a:r>
              <a:rPr lang="en-US" dirty="0"/>
              <a:t> </a:t>
            </a:r>
            <a:r>
              <a:rPr lang="en-US" dirty="0" err="1"/>
              <a:t>phim</a:t>
            </a:r>
            <a:r>
              <a:rPr lang="en-US" dirty="0"/>
              <a:t> </a:t>
            </a:r>
            <a:r>
              <a:rPr lang="en-US" dirty="0" err="1"/>
              <a:t>bom</a:t>
            </a:r>
            <a:r>
              <a:rPr lang="en-US" dirty="0"/>
              <a:t> </a:t>
            </a:r>
            <a:r>
              <a:rPr lang="en-US" dirty="0" err="1"/>
              <a:t>tấn</a:t>
            </a:r>
            <a:r>
              <a:rPr lang="en-US" dirty="0"/>
              <a:t> </a:t>
            </a:r>
            <a:r>
              <a:rPr lang="en-US" dirty="0" err="1"/>
              <a:t>được</a:t>
            </a:r>
            <a:r>
              <a:rPr lang="en-US" dirty="0"/>
              <a:t> </a:t>
            </a:r>
            <a:r>
              <a:rPr lang="en-US" dirty="0" err="1"/>
              <a:t>công</a:t>
            </a:r>
            <a:r>
              <a:rPr lang="en-US" dirty="0"/>
              <a:t> </a:t>
            </a:r>
            <a:r>
              <a:rPr lang="en-US" dirty="0" err="1"/>
              <a:t>chiếu</a:t>
            </a:r>
            <a:r>
              <a:rPr lang="en-US" dirty="0"/>
              <a:t> </a:t>
            </a:r>
            <a:r>
              <a:rPr lang="en-US" dirty="0" err="1"/>
              <a:t>đồng</a:t>
            </a:r>
            <a:r>
              <a:rPr lang="en-US" dirty="0"/>
              <a:t> </a:t>
            </a:r>
            <a:r>
              <a:rPr lang="en-US" dirty="0" err="1"/>
              <a:t>thời</a:t>
            </a:r>
            <a:r>
              <a:rPr lang="en-US" dirty="0"/>
              <a:t> </a:t>
            </a:r>
            <a:r>
              <a:rPr lang="en-US" dirty="0" err="1"/>
              <a:t>với</a:t>
            </a:r>
            <a:r>
              <a:rPr lang="en-US" dirty="0"/>
              <a:t> </a:t>
            </a:r>
            <a:r>
              <a:rPr lang="en-US" dirty="0" err="1"/>
              <a:t>các</a:t>
            </a:r>
            <a:r>
              <a:rPr lang="en-US" dirty="0"/>
              <a:t> </a:t>
            </a:r>
            <a:r>
              <a:rPr lang="en-US" dirty="0" err="1"/>
              <a:t>rạp</a:t>
            </a:r>
            <a:r>
              <a:rPr lang="en-US" dirty="0"/>
              <a:t> ở </a:t>
            </a:r>
            <a:r>
              <a:rPr lang="en-US" dirty="0" err="1"/>
              <a:t>thành</a:t>
            </a:r>
            <a:r>
              <a:rPr lang="en-US" dirty="0"/>
              <a:t> </a:t>
            </a:r>
            <a:r>
              <a:rPr lang="en-US" dirty="0" err="1"/>
              <a:t>phố</a:t>
            </a:r>
            <a:r>
              <a:rPr lang="en-US" dirty="0"/>
              <a:t> </a:t>
            </a:r>
            <a:r>
              <a:rPr lang="en-US" dirty="0" err="1"/>
              <a:t>lớn</a:t>
            </a:r>
            <a:r>
              <a:rPr lang="en-US" dirty="0"/>
              <a:t> </a:t>
            </a:r>
            <a:r>
              <a:rPr lang="en-US" dirty="0" err="1"/>
              <a:t>như</a:t>
            </a:r>
            <a:r>
              <a:rPr lang="en-US" dirty="0"/>
              <a:t> </a:t>
            </a:r>
            <a:r>
              <a:rPr lang="en-US" dirty="0" err="1"/>
              <a:t>Hà</a:t>
            </a:r>
            <a:r>
              <a:rPr lang="en-US" dirty="0"/>
              <a:t> </a:t>
            </a:r>
            <a:r>
              <a:rPr lang="en-US" dirty="0" err="1"/>
              <a:t>Nội</a:t>
            </a:r>
            <a:r>
              <a:rPr lang="en-US" dirty="0"/>
              <a:t>, </a:t>
            </a:r>
            <a:r>
              <a:rPr lang="en-US" dirty="0" err="1"/>
              <a:t>Hồ</a:t>
            </a:r>
            <a:r>
              <a:rPr lang="en-US" dirty="0"/>
              <a:t> </a:t>
            </a:r>
            <a:r>
              <a:rPr lang="en-US" dirty="0" err="1"/>
              <a:t>Chí</a:t>
            </a:r>
            <a:r>
              <a:rPr lang="en-US" dirty="0"/>
              <a:t> </a:t>
            </a:r>
            <a:r>
              <a:rPr lang="en-US" dirty="0" smtClean="0"/>
              <a:t>Minh</a:t>
            </a:r>
            <a:r>
              <a:rPr lang="vi-VN" dirty="0" smtClean="0"/>
              <a:t>.</a:t>
            </a:r>
            <a:endParaRPr lang="vi-VN" b="1" dirty="0">
              <a:solidFill>
                <a:schemeClr val="tx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6" name="Picture 5"/>
          <p:cNvPicPr>
            <a:picLocks noChangeAspect="1"/>
          </p:cNvPicPr>
          <p:nvPr/>
        </p:nvPicPr>
        <p:blipFill>
          <a:blip r:embed="rId2"/>
          <a:stretch>
            <a:fillRect/>
          </a:stretch>
        </p:blipFill>
        <p:spPr>
          <a:xfrm>
            <a:off x="117027" y="393602"/>
            <a:ext cx="8879360" cy="4418054"/>
          </a:xfrm>
          <a:prstGeom prst="rect">
            <a:avLst/>
          </a:prstGeom>
        </p:spPr>
      </p:pic>
    </p:spTree>
    <p:extLst>
      <p:ext uri="{BB962C8B-B14F-4D97-AF65-F5344CB8AC3E}">
        <p14:creationId xmlns:p14="http://schemas.microsoft.com/office/powerpoint/2010/main" val="703716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2" name="Picture 1"/>
          <p:cNvPicPr>
            <a:picLocks noChangeAspect="1"/>
          </p:cNvPicPr>
          <p:nvPr/>
        </p:nvPicPr>
        <p:blipFill>
          <a:blip r:embed="rId2"/>
          <a:stretch>
            <a:fillRect/>
          </a:stretch>
        </p:blipFill>
        <p:spPr>
          <a:xfrm>
            <a:off x="1" y="452867"/>
            <a:ext cx="9144204" cy="4457800"/>
          </a:xfrm>
          <a:prstGeom prst="rect">
            <a:avLst/>
          </a:prstGeom>
        </p:spPr>
      </p:pic>
    </p:spTree>
    <p:extLst>
      <p:ext uri="{BB962C8B-B14F-4D97-AF65-F5344CB8AC3E}">
        <p14:creationId xmlns:p14="http://schemas.microsoft.com/office/powerpoint/2010/main" val="1459131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2" name="Picture 1"/>
          <p:cNvPicPr>
            <a:picLocks noChangeAspect="1"/>
          </p:cNvPicPr>
          <p:nvPr/>
        </p:nvPicPr>
        <p:blipFill>
          <a:blip r:embed="rId2"/>
          <a:stretch>
            <a:fillRect/>
          </a:stretch>
        </p:blipFill>
        <p:spPr>
          <a:xfrm>
            <a:off x="0" y="393601"/>
            <a:ext cx="9144000" cy="4457700"/>
          </a:xfrm>
          <a:prstGeom prst="rect">
            <a:avLst/>
          </a:prstGeom>
        </p:spPr>
      </p:pic>
    </p:spTree>
    <p:extLst>
      <p:ext uri="{BB962C8B-B14F-4D97-AF65-F5344CB8AC3E}">
        <p14:creationId xmlns:p14="http://schemas.microsoft.com/office/powerpoint/2010/main" val="69249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4" name="Google Shape;204;p17"/>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8" name="Google Shape;202;p17"/>
          <p:cNvSpPr txBox="1">
            <a:spLocks noGrp="1"/>
          </p:cNvSpPr>
          <p:nvPr>
            <p:ph type="title"/>
          </p:nvPr>
        </p:nvSpPr>
        <p:spPr>
          <a:xfrm>
            <a:off x="1781437" y="271903"/>
            <a:ext cx="5760300" cy="680700"/>
          </a:xfrm>
          <a:prstGeom prst="rect">
            <a:avLst/>
          </a:prstGeom>
        </p:spPr>
        <p:txBody>
          <a:bodyPr spcFirstLastPara="1" wrap="square" lIns="91425" tIns="91425" rIns="91425" bIns="91425" anchor="b" anchorCtr="0">
            <a:noAutofit/>
          </a:bodyPr>
          <a:lstStyle/>
          <a:p>
            <a:pPr lvl="0" algn="ctr"/>
            <a:r>
              <a:rPr lang="en-US" dirty="0">
                <a:latin typeface="Times New Roman" panose="02020603050405020304" pitchFamily="18" charset="0"/>
                <a:cs typeface="Times New Roman" panose="02020603050405020304" pitchFamily="18" charset="0"/>
              </a:rPr>
              <a:t>STARLIGHT</a:t>
            </a:r>
            <a:endParaRPr dirty="0">
              <a:latin typeface="Times New Roman" panose="02020603050405020304" pitchFamily="18" charset="0"/>
              <a:cs typeface="Times New Roman" panose="02020603050405020304" pitchFamily="18" charset="0"/>
            </a:endParaRPr>
          </a:p>
        </p:txBody>
      </p:sp>
      <p:sp>
        <p:nvSpPr>
          <p:cNvPr id="9" name="Rectangle 8"/>
          <p:cNvSpPr/>
          <p:nvPr/>
        </p:nvSpPr>
        <p:spPr>
          <a:xfrm>
            <a:off x="857891" y="952603"/>
            <a:ext cx="6251825" cy="3439403"/>
          </a:xfrm>
          <a:prstGeom prst="rect">
            <a:avLst/>
          </a:prstGeom>
        </p:spPr>
        <p:txBody>
          <a:bodyPr wrap="square">
            <a:spAutoFit/>
          </a:bodyPr>
          <a:lstStyle/>
          <a:p>
            <a:pPr marL="87312" lvl="7" algn="just">
              <a:lnSpc>
                <a:spcPct val="150000"/>
              </a:lnSpc>
              <a:buClr>
                <a:schemeClr val="tx1"/>
              </a:buClr>
            </a:pPr>
            <a:r>
              <a:rPr lang="vi-VN" b="1" dirty="0" smtClean="0">
                <a:solidFill>
                  <a:schemeClr val="tx1"/>
                </a:solidFill>
              </a:rPr>
              <a:t>Các chức năng</a:t>
            </a:r>
          </a:p>
          <a:p>
            <a:pPr marL="285750" lvl="0" indent="-285750">
              <a:lnSpc>
                <a:spcPct val="150000"/>
              </a:lnSpc>
              <a:buFont typeface="Arial" panose="020B0604020202020204" pitchFamily="34" charset="0"/>
              <a:buChar char="•"/>
            </a:pPr>
            <a:r>
              <a:rPr lang="en-US" sz="1300" dirty="0" err="1" smtClean="0">
                <a:latin typeface="+mn-lt"/>
              </a:rPr>
              <a:t>Mua</a:t>
            </a:r>
            <a:r>
              <a:rPr lang="en-US" sz="1300" dirty="0" smtClean="0">
                <a:latin typeface="+mn-lt"/>
              </a:rPr>
              <a:t> </a:t>
            </a:r>
            <a:r>
              <a:rPr lang="en-US" sz="1300" dirty="0" err="1">
                <a:latin typeface="+mn-lt"/>
              </a:rPr>
              <a:t>vé</a:t>
            </a:r>
            <a:r>
              <a:rPr lang="en-US" sz="1300" dirty="0">
                <a:latin typeface="+mn-lt"/>
              </a:rPr>
              <a:t> </a:t>
            </a:r>
            <a:r>
              <a:rPr lang="en-US" sz="1300" dirty="0" err="1">
                <a:latin typeface="+mn-lt"/>
              </a:rPr>
              <a:t>trực</a:t>
            </a:r>
            <a:r>
              <a:rPr lang="en-US" sz="1300" dirty="0">
                <a:latin typeface="+mn-lt"/>
              </a:rPr>
              <a:t> </a:t>
            </a:r>
            <a:r>
              <a:rPr lang="en-US" sz="1300" dirty="0" err="1">
                <a:latin typeface="+mn-lt"/>
              </a:rPr>
              <a:t>tuyến</a:t>
            </a:r>
            <a:r>
              <a:rPr lang="en-US" sz="1300" dirty="0">
                <a:latin typeface="+mn-lt"/>
              </a:rPr>
              <a:t> </a:t>
            </a:r>
            <a:r>
              <a:rPr lang="en-US" sz="1300" dirty="0" err="1">
                <a:latin typeface="+mn-lt"/>
              </a:rPr>
              <a:t>cũng</a:t>
            </a:r>
            <a:r>
              <a:rPr lang="en-US" sz="1300" dirty="0">
                <a:latin typeface="+mn-lt"/>
              </a:rPr>
              <a:t> </a:t>
            </a:r>
            <a:r>
              <a:rPr lang="en-US" sz="1300" dirty="0" err="1">
                <a:latin typeface="+mn-lt"/>
              </a:rPr>
              <a:t>như</a:t>
            </a:r>
            <a:r>
              <a:rPr lang="en-US" sz="1300" dirty="0">
                <a:latin typeface="+mn-lt"/>
              </a:rPr>
              <a:t> </a:t>
            </a:r>
            <a:r>
              <a:rPr lang="en-US" sz="1300" dirty="0" err="1">
                <a:latin typeface="+mn-lt"/>
              </a:rPr>
              <a:t>tại</a:t>
            </a:r>
            <a:r>
              <a:rPr lang="en-US" sz="1300" dirty="0">
                <a:latin typeface="+mn-lt"/>
              </a:rPr>
              <a:t> </a:t>
            </a:r>
            <a:r>
              <a:rPr lang="en-US" sz="1300" dirty="0" err="1">
                <a:latin typeface="+mn-lt"/>
              </a:rPr>
              <a:t>quầy</a:t>
            </a:r>
            <a:r>
              <a:rPr lang="en-US" sz="1300" dirty="0">
                <a:latin typeface="+mn-lt"/>
              </a:rPr>
              <a:t> </a:t>
            </a:r>
            <a:r>
              <a:rPr lang="en-US" sz="1300" dirty="0" err="1">
                <a:latin typeface="+mn-lt"/>
              </a:rPr>
              <a:t>bán</a:t>
            </a:r>
            <a:r>
              <a:rPr lang="en-US" sz="1300" dirty="0">
                <a:latin typeface="+mn-lt"/>
              </a:rPr>
              <a:t> </a:t>
            </a:r>
            <a:r>
              <a:rPr lang="en-US" sz="1300" dirty="0" err="1">
                <a:latin typeface="+mn-lt"/>
              </a:rPr>
              <a:t>vé</a:t>
            </a:r>
            <a:r>
              <a:rPr lang="en-US" sz="1300" dirty="0">
                <a:latin typeface="+mn-lt"/>
              </a:rPr>
              <a:t>.</a:t>
            </a:r>
          </a:p>
          <a:p>
            <a:pPr marL="285750" lvl="0" indent="-285750">
              <a:lnSpc>
                <a:spcPct val="150000"/>
              </a:lnSpc>
              <a:buFont typeface="Arial" panose="020B0604020202020204" pitchFamily="34" charset="0"/>
              <a:buChar char="•"/>
            </a:pPr>
            <a:r>
              <a:rPr lang="en-US" sz="1300" dirty="0" err="1" smtClean="0">
                <a:latin typeface="+mn-lt"/>
              </a:rPr>
              <a:t>Lựa</a:t>
            </a:r>
            <a:r>
              <a:rPr lang="en-US" sz="1300" dirty="0" smtClean="0">
                <a:latin typeface="+mn-lt"/>
              </a:rPr>
              <a:t> </a:t>
            </a:r>
            <a:r>
              <a:rPr lang="en-US" sz="1300" dirty="0" err="1" smtClean="0">
                <a:latin typeface="+mn-lt"/>
              </a:rPr>
              <a:t>chọn</a:t>
            </a:r>
            <a:r>
              <a:rPr lang="en-US" sz="1300" dirty="0" smtClean="0">
                <a:latin typeface="+mn-lt"/>
              </a:rPr>
              <a:t> </a:t>
            </a:r>
            <a:r>
              <a:rPr lang="en-US" sz="1300" dirty="0" err="1">
                <a:latin typeface="+mn-lt"/>
              </a:rPr>
              <a:t>các</a:t>
            </a:r>
            <a:r>
              <a:rPr lang="en-US" sz="1300" dirty="0">
                <a:latin typeface="+mn-lt"/>
              </a:rPr>
              <a:t> </a:t>
            </a:r>
            <a:r>
              <a:rPr lang="en-US" sz="1300" dirty="0" err="1">
                <a:latin typeface="+mn-lt"/>
              </a:rPr>
              <a:t>dịch</a:t>
            </a:r>
            <a:r>
              <a:rPr lang="en-US" sz="1300" dirty="0">
                <a:latin typeface="+mn-lt"/>
              </a:rPr>
              <a:t> </a:t>
            </a:r>
            <a:r>
              <a:rPr lang="en-US" sz="1300" dirty="0" err="1">
                <a:latin typeface="+mn-lt"/>
              </a:rPr>
              <a:t>vụ</a:t>
            </a:r>
            <a:r>
              <a:rPr lang="en-US" sz="1300" dirty="0">
                <a:latin typeface="+mn-lt"/>
              </a:rPr>
              <a:t> </a:t>
            </a:r>
            <a:r>
              <a:rPr lang="en-US" sz="1300" dirty="0" err="1">
                <a:latin typeface="+mn-lt"/>
              </a:rPr>
              <a:t>kèm</a:t>
            </a:r>
            <a:r>
              <a:rPr lang="en-US" sz="1300" dirty="0">
                <a:latin typeface="+mn-lt"/>
              </a:rPr>
              <a:t> </a:t>
            </a:r>
            <a:r>
              <a:rPr lang="en-US" sz="1300" dirty="0" err="1">
                <a:latin typeface="+mn-lt"/>
              </a:rPr>
              <a:t>theo</a:t>
            </a:r>
            <a:r>
              <a:rPr lang="en-US" sz="1300" dirty="0">
                <a:latin typeface="+mn-lt"/>
              </a:rPr>
              <a:t> </a:t>
            </a:r>
            <a:r>
              <a:rPr lang="en-US" sz="1300" dirty="0" err="1">
                <a:latin typeface="+mn-lt"/>
              </a:rPr>
              <a:t>như</a:t>
            </a:r>
            <a:r>
              <a:rPr lang="en-US" sz="1300" dirty="0">
                <a:latin typeface="+mn-lt"/>
              </a:rPr>
              <a:t> </a:t>
            </a:r>
            <a:r>
              <a:rPr lang="en-US" sz="1300" dirty="0" err="1">
                <a:latin typeface="+mn-lt"/>
              </a:rPr>
              <a:t>bắp</a:t>
            </a:r>
            <a:r>
              <a:rPr lang="en-US" sz="1300" dirty="0">
                <a:latin typeface="+mn-lt"/>
              </a:rPr>
              <a:t>, </a:t>
            </a:r>
            <a:r>
              <a:rPr lang="en-US" sz="1300" dirty="0" err="1">
                <a:latin typeface="+mn-lt"/>
              </a:rPr>
              <a:t>nước</a:t>
            </a:r>
            <a:r>
              <a:rPr lang="en-US" sz="1300" dirty="0">
                <a:latin typeface="+mn-lt"/>
              </a:rPr>
              <a:t>, …</a:t>
            </a:r>
          </a:p>
          <a:p>
            <a:pPr marL="285750" lvl="0" indent="-285750">
              <a:lnSpc>
                <a:spcPct val="150000"/>
              </a:lnSpc>
              <a:buFont typeface="Arial" panose="020B0604020202020204" pitchFamily="34" charset="0"/>
              <a:buChar char="•"/>
            </a:pPr>
            <a:r>
              <a:rPr lang="en-US" sz="1300" dirty="0" err="1" smtClean="0">
                <a:latin typeface="+mn-lt"/>
              </a:rPr>
              <a:t>Xem</a:t>
            </a:r>
            <a:r>
              <a:rPr lang="en-US" sz="1300" dirty="0" smtClean="0">
                <a:latin typeface="+mn-lt"/>
              </a:rPr>
              <a:t> </a:t>
            </a:r>
            <a:r>
              <a:rPr lang="en-US" sz="1300" dirty="0" err="1" smtClean="0">
                <a:latin typeface="+mn-lt"/>
              </a:rPr>
              <a:t>hệ</a:t>
            </a:r>
            <a:r>
              <a:rPr lang="en-US" sz="1300" dirty="0" smtClean="0">
                <a:latin typeface="+mn-lt"/>
              </a:rPr>
              <a:t> </a:t>
            </a:r>
            <a:r>
              <a:rPr lang="en-US" sz="1300" dirty="0" err="1">
                <a:latin typeface="+mn-lt"/>
              </a:rPr>
              <a:t>thống</a:t>
            </a:r>
            <a:r>
              <a:rPr lang="en-US" sz="1300" dirty="0">
                <a:latin typeface="+mn-lt"/>
              </a:rPr>
              <a:t> </a:t>
            </a:r>
            <a:r>
              <a:rPr lang="en-US" sz="1300" dirty="0" err="1">
                <a:latin typeface="+mn-lt"/>
              </a:rPr>
              <a:t>rạp</a:t>
            </a:r>
            <a:r>
              <a:rPr lang="en-US" sz="1300" dirty="0">
                <a:latin typeface="+mn-lt"/>
              </a:rPr>
              <a:t> </a:t>
            </a:r>
            <a:r>
              <a:rPr lang="en-US" sz="1300" dirty="0" err="1">
                <a:latin typeface="+mn-lt"/>
              </a:rPr>
              <a:t>trên</a:t>
            </a:r>
            <a:r>
              <a:rPr lang="en-US" sz="1300" dirty="0">
                <a:latin typeface="+mn-lt"/>
              </a:rPr>
              <a:t> </a:t>
            </a:r>
            <a:r>
              <a:rPr lang="en-US" sz="1300" dirty="0" err="1">
                <a:latin typeface="+mn-lt"/>
              </a:rPr>
              <a:t>toàn</a:t>
            </a:r>
            <a:r>
              <a:rPr lang="en-US" sz="1300" dirty="0">
                <a:latin typeface="+mn-lt"/>
              </a:rPr>
              <a:t> </a:t>
            </a:r>
            <a:r>
              <a:rPr lang="en-US" sz="1300" dirty="0" err="1">
                <a:latin typeface="+mn-lt"/>
              </a:rPr>
              <a:t>quốc</a:t>
            </a:r>
            <a:r>
              <a:rPr lang="en-US" sz="1300" dirty="0">
                <a:latin typeface="+mn-lt"/>
              </a:rPr>
              <a:t>.</a:t>
            </a:r>
          </a:p>
          <a:p>
            <a:pPr marL="285750" lvl="0" indent="-285750">
              <a:lnSpc>
                <a:spcPct val="150000"/>
              </a:lnSpc>
              <a:buFont typeface="Arial" panose="020B0604020202020204" pitchFamily="34" charset="0"/>
              <a:buChar char="•"/>
            </a:pPr>
            <a:r>
              <a:rPr lang="en-US" sz="1300" dirty="0" err="1" smtClean="0">
                <a:latin typeface="+mn-lt"/>
              </a:rPr>
              <a:t>Xem</a:t>
            </a:r>
            <a:r>
              <a:rPr lang="en-US" sz="1300" dirty="0" smtClean="0">
                <a:latin typeface="+mn-lt"/>
              </a:rPr>
              <a:t> </a:t>
            </a:r>
            <a:r>
              <a:rPr lang="en-US" sz="1300" dirty="0" err="1" smtClean="0">
                <a:latin typeface="+mn-lt"/>
              </a:rPr>
              <a:t>các</a:t>
            </a:r>
            <a:r>
              <a:rPr lang="en-US" sz="1300" dirty="0" smtClean="0">
                <a:latin typeface="+mn-lt"/>
              </a:rPr>
              <a:t> </a:t>
            </a:r>
            <a:r>
              <a:rPr lang="en-US" sz="1300" dirty="0" err="1">
                <a:latin typeface="+mn-lt"/>
              </a:rPr>
              <a:t>mô</a:t>
            </a:r>
            <a:r>
              <a:rPr lang="en-US" sz="1300" dirty="0">
                <a:latin typeface="+mn-lt"/>
              </a:rPr>
              <a:t> </a:t>
            </a:r>
            <a:r>
              <a:rPr lang="en-US" sz="1300" dirty="0" err="1">
                <a:latin typeface="+mn-lt"/>
              </a:rPr>
              <a:t>tả</a:t>
            </a:r>
            <a:r>
              <a:rPr lang="en-US" sz="1300" dirty="0">
                <a:latin typeface="+mn-lt"/>
              </a:rPr>
              <a:t> </a:t>
            </a:r>
            <a:r>
              <a:rPr lang="en-US" sz="1300" dirty="0" err="1">
                <a:latin typeface="+mn-lt"/>
              </a:rPr>
              <a:t>về</a:t>
            </a:r>
            <a:r>
              <a:rPr lang="en-US" sz="1300" dirty="0">
                <a:latin typeface="+mn-lt"/>
              </a:rPr>
              <a:t> </a:t>
            </a:r>
            <a:r>
              <a:rPr lang="en-US" sz="1300" dirty="0" err="1">
                <a:latin typeface="+mn-lt"/>
              </a:rPr>
              <a:t>phim</a:t>
            </a:r>
            <a:r>
              <a:rPr lang="en-US" sz="1300" dirty="0">
                <a:latin typeface="+mn-lt"/>
              </a:rPr>
              <a:t>.</a:t>
            </a:r>
          </a:p>
          <a:p>
            <a:pPr marL="285750" lvl="0" indent="-285750">
              <a:lnSpc>
                <a:spcPct val="150000"/>
              </a:lnSpc>
              <a:buFont typeface="Arial" panose="020B0604020202020204" pitchFamily="34" charset="0"/>
              <a:buChar char="•"/>
            </a:pPr>
            <a:r>
              <a:rPr lang="en-US" sz="1300" dirty="0">
                <a:latin typeface="+mn-lt"/>
              </a:rPr>
              <a:t>Cho </a:t>
            </a:r>
            <a:r>
              <a:rPr lang="en-US" sz="1300" dirty="0" err="1">
                <a:latin typeface="+mn-lt"/>
              </a:rPr>
              <a:t>phép</a:t>
            </a:r>
            <a:r>
              <a:rPr lang="en-US" sz="1300" dirty="0">
                <a:latin typeface="+mn-lt"/>
              </a:rPr>
              <a:t> </a:t>
            </a:r>
            <a:r>
              <a:rPr lang="en-US" sz="1300" dirty="0" err="1">
                <a:latin typeface="+mn-lt"/>
              </a:rPr>
              <a:t>khách</a:t>
            </a:r>
            <a:r>
              <a:rPr lang="en-US" sz="1300" dirty="0">
                <a:latin typeface="+mn-lt"/>
              </a:rPr>
              <a:t> </a:t>
            </a:r>
            <a:r>
              <a:rPr lang="en-US" sz="1300" dirty="0" err="1">
                <a:latin typeface="+mn-lt"/>
              </a:rPr>
              <a:t>hàng</a:t>
            </a:r>
            <a:r>
              <a:rPr lang="en-US" sz="1300" dirty="0">
                <a:latin typeface="+mn-lt"/>
              </a:rPr>
              <a:t> </a:t>
            </a:r>
            <a:r>
              <a:rPr lang="en-US" sz="1300" dirty="0" err="1">
                <a:latin typeface="+mn-lt"/>
              </a:rPr>
              <a:t>xem</a:t>
            </a:r>
            <a:r>
              <a:rPr lang="en-US" sz="1300" dirty="0">
                <a:latin typeface="+mn-lt"/>
              </a:rPr>
              <a:t> </a:t>
            </a:r>
            <a:r>
              <a:rPr lang="en-US" sz="1300" dirty="0" err="1">
                <a:latin typeface="+mn-lt"/>
              </a:rPr>
              <a:t>các</a:t>
            </a:r>
            <a:r>
              <a:rPr lang="en-US" sz="1300" dirty="0">
                <a:latin typeface="+mn-lt"/>
              </a:rPr>
              <a:t> </a:t>
            </a:r>
            <a:r>
              <a:rPr lang="en-US" sz="1300" dirty="0" err="1">
                <a:latin typeface="+mn-lt"/>
              </a:rPr>
              <a:t>ưu</a:t>
            </a:r>
            <a:r>
              <a:rPr lang="en-US" sz="1300" dirty="0">
                <a:latin typeface="+mn-lt"/>
              </a:rPr>
              <a:t> </a:t>
            </a:r>
            <a:r>
              <a:rPr lang="en-US" sz="1300" dirty="0" err="1">
                <a:latin typeface="+mn-lt"/>
              </a:rPr>
              <a:t>đãi</a:t>
            </a:r>
            <a:r>
              <a:rPr lang="en-US" sz="1300" dirty="0">
                <a:latin typeface="+mn-lt"/>
              </a:rPr>
              <a:t>, </a:t>
            </a:r>
            <a:r>
              <a:rPr lang="en-US" sz="1300" dirty="0" err="1">
                <a:latin typeface="+mn-lt"/>
              </a:rPr>
              <a:t>chương</a:t>
            </a:r>
            <a:r>
              <a:rPr lang="en-US" sz="1300" dirty="0">
                <a:latin typeface="+mn-lt"/>
              </a:rPr>
              <a:t> </a:t>
            </a:r>
            <a:r>
              <a:rPr lang="en-US" sz="1300" dirty="0" err="1">
                <a:latin typeface="+mn-lt"/>
              </a:rPr>
              <a:t>trình</a:t>
            </a:r>
            <a:r>
              <a:rPr lang="en-US" sz="1300" dirty="0">
                <a:latin typeface="+mn-lt"/>
              </a:rPr>
              <a:t> </a:t>
            </a:r>
            <a:r>
              <a:rPr lang="en-US" sz="1300" dirty="0" err="1">
                <a:latin typeface="+mn-lt"/>
              </a:rPr>
              <a:t>khuyễn</a:t>
            </a:r>
            <a:r>
              <a:rPr lang="en-US" sz="1300" dirty="0">
                <a:latin typeface="+mn-lt"/>
              </a:rPr>
              <a:t> </a:t>
            </a:r>
            <a:r>
              <a:rPr lang="en-US" sz="1300" dirty="0" err="1" smtClean="0">
                <a:latin typeface="+mn-lt"/>
              </a:rPr>
              <a:t>mãi</a:t>
            </a:r>
            <a:r>
              <a:rPr lang="en-US" sz="1300" dirty="0" smtClean="0">
                <a:latin typeface="+mn-lt"/>
              </a:rPr>
              <a:t>.</a:t>
            </a:r>
          </a:p>
          <a:p>
            <a:pPr marL="285750" lvl="0" indent="-285750">
              <a:lnSpc>
                <a:spcPct val="150000"/>
              </a:lnSpc>
              <a:buFont typeface="Arial" panose="020B0604020202020204" pitchFamily="34" charset="0"/>
              <a:buChar char="•"/>
            </a:pPr>
            <a:r>
              <a:rPr lang="en-US" sz="1300" dirty="0" err="1" smtClean="0">
                <a:latin typeface="+mn-lt"/>
              </a:rPr>
              <a:t>Xem</a:t>
            </a:r>
            <a:r>
              <a:rPr lang="en-US" sz="1300" dirty="0" smtClean="0">
                <a:latin typeface="+mn-lt"/>
              </a:rPr>
              <a:t> </a:t>
            </a:r>
            <a:r>
              <a:rPr lang="en-US" sz="1300" dirty="0" err="1">
                <a:latin typeface="+mn-lt"/>
              </a:rPr>
              <a:t>lịch</a:t>
            </a:r>
            <a:r>
              <a:rPr lang="en-US" sz="1300" dirty="0">
                <a:latin typeface="+mn-lt"/>
              </a:rPr>
              <a:t> </a:t>
            </a:r>
            <a:r>
              <a:rPr lang="en-US" sz="1300" dirty="0" err="1">
                <a:latin typeface="+mn-lt"/>
              </a:rPr>
              <a:t>chiếu</a:t>
            </a:r>
            <a:r>
              <a:rPr lang="en-US" sz="1300" dirty="0">
                <a:latin typeface="+mn-lt"/>
              </a:rPr>
              <a:t>, </a:t>
            </a:r>
            <a:r>
              <a:rPr lang="en-US" sz="1300" dirty="0" err="1">
                <a:latin typeface="+mn-lt"/>
              </a:rPr>
              <a:t>giá</a:t>
            </a:r>
            <a:r>
              <a:rPr lang="en-US" sz="1300" dirty="0">
                <a:latin typeface="+mn-lt"/>
              </a:rPr>
              <a:t> </a:t>
            </a:r>
            <a:r>
              <a:rPr lang="en-US" sz="1300" dirty="0" err="1">
                <a:latin typeface="+mn-lt"/>
              </a:rPr>
              <a:t>vé</a:t>
            </a:r>
            <a:r>
              <a:rPr lang="en-US" sz="1300" dirty="0">
                <a:latin typeface="+mn-lt"/>
              </a:rPr>
              <a:t> </a:t>
            </a:r>
            <a:r>
              <a:rPr lang="en-US" sz="1300" dirty="0" err="1">
                <a:latin typeface="+mn-lt"/>
              </a:rPr>
              <a:t>của</a:t>
            </a:r>
            <a:r>
              <a:rPr lang="en-US" sz="1300" dirty="0">
                <a:latin typeface="+mn-lt"/>
              </a:rPr>
              <a:t> </a:t>
            </a:r>
            <a:r>
              <a:rPr lang="en-US" sz="1300" dirty="0" err="1">
                <a:latin typeface="+mn-lt"/>
              </a:rPr>
              <a:t>phim</a:t>
            </a:r>
            <a:r>
              <a:rPr lang="en-US" sz="1300" dirty="0">
                <a:latin typeface="+mn-lt"/>
              </a:rPr>
              <a:t> </a:t>
            </a:r>
            <a:r>
              <a:rPr lang="en-US" sz="1300" dirty="0" err="1">
                <a:latin typeface="+mn-lt"/>
              </a:rPr>
              <a:t>đang</a:t>
            </a:r>
            <a:r>
              <a:rPr lang="en-US" sz="1300" dirty="0">
                <a:latin typeface="+mn-lt"/>
              </a:rPr>
              <a:t> </a:t>
            </a:r>
            <a:r>
              <a:rPr lang="en-US" sz="1300" dirty="0" err="1">
                <a:latin typeface="+mn-lt"/>
              </a:rPr>
              <a:t>chiếu</a:t>
            </a:r>
            <a:r>
              <a:rPr lang="en-US" sz="1300" dirty="0">
                <a:latin typeface="+mn-lt"/>
              </a:rPr>
              <a:t> </a:t>
            </a:r>
            <a:r>
              <a:rPr lang="en-US" sz="1300" dirty="0" err="1">
                <a:latin typeface="+mn-lt"/>
              </a:rPr>
              <a:t>theo</a:t>
            </a:r>
            <a:r>
              <a:rPr lang="en-US" sz="1300" dirty="0">
                <a:latin typeface="+mn-lt"/>
              </a:rPr>
              <a:t> </a:t>
            </a:r>
            <a:r>
              <a:rPr lang="en-US" sz="1300" dirty="0" err="1">
                <a:latin typeface="+mn-lt"/>
              </a:rPr>
              <a:t>từng</a:t>
            </a:r>
            <a:r>
              <a:rPr lang="en-US" sz="1300" dirty="0">
                <a:latin typeface="+mn-lt"/>
              </a:rPr>
              <a:t> </a:t>
            </a:r>
            <a:r>
              <a:rPr lang="en-US" sz="1300" dirty="0" err="1" smtClean="0">
                <a:latin typeface="+mn-lt"/>
              </a:rPr>
              <a:t>phim</a:t>
            </a:r>
            <a:r>
              <a:rPr lang="en-US" sz="1300" dirty="0">
                <a:latin typeface="+mn-lt"/>
              </a:rPr>
              <a:t>.</a:t>
            </a:r>
          </a:p>
          <a:p>
            <a:pPr marL="285750" lvl="0" indent="-285750">
              <a:lnSpc>
                <a:spcPct val="150000"/>
              </a:lnSpc>
              <a:buFont typeface="Arial" panose="020B0604020202020204" pitchFamily="34" charset="0"/>
              <a:buChar char="•"/>
            </a:pPr>
            <a:r>
              <a:rPr lang="en-US" sz="1300" dirty="0" err="1">
                <a:latin typeface="+mn-lt"/>
              </a:rPr>
              <a:t>Khách</a:t>
            </a:r>
            <a:r>
              <a:rPr lang="en-US" sz="1300" dirty="0">
                <a:latin typeface="+mn-lt"/>
              </a:rPr>
              <a:t> </a:t>
            </a:r>
            <a:r>
              <a:rPr lang="en-US" sz="1300" dirty="0" err="1">
                <a:latin typeface="+mn-lt"/>
              </a:rPr>
              <a:t>hàng</a:t>
            </a:r>
            <a:r>
              <a:rPr lang="en-US" sz="1300" dirty="0">
                <a:latin typeface="+mn-lt"/>
              </a:rPr>
              <a:t> </a:t>
            </a:r>
            <a:r>
              <a:rPr lang="en-US" sz="1300" dirty="0" err="1">
                <a:latin typeface="+mn-lt"/>
              </a:rPr>
              <a:t>có</a:t>
            </a:r>
            <a:r>
              <a:rPr lang="en-US" sz="1300" dirty="0">
                <a:latin typeface="+mn-lt"/>
              </a:rPr>
              <a:t> </a:t>
            </a:r>
            <a:r>
              <a:rPr lang="en-US" sz="1300" dirty="0" err="1">
                <a:latin typeface="+mn-lt"/>
              </a:rPr>
              <a:t>thể</a:t>
            </a:r>
            <a:r>
              <a:rPr lang="en-US" sz="1300" dirty="0">
                <a:latin typeface="+mn-lt"/>
              </a:rPr>
              <a:t> </a:t>
            </a:r>
            <a:r>
              <a:rPr lang="en-US" sz="1300" dirty="0" err="1">
                <a:latin typeface="+mn-lt"/>
              </a:rPr>
              <a:t>liên</a:t>
            </a:r>
            <a:r>
              <a:rPr lang="en-US" sz="1300" dirty="0">
                <a:latin typeface="+mn-lt"/>
              </a:rPr>
              <a:t> </a:t>
            </a:r>
            <a:r>
              <a:rPr lang="en-US" sz="1300" dirty="0" err="1">
                <a:latin typeface="+mn-lt"/>
              </a:rPr>
              <a:t>hệ</a:t>
            </a:r>
            <a:r>
              <a:rPr lang="en-US" sz="1300" dirty="0">
                <a:latin typeface="+mn-lt"/>
              </a:rPr>
              <a:t> </a:t>
            </a:r>
            <a:r>
              <a:rPr lang="en-US" sz="1300" dirty="0" err="1" smtClean="0">
                <a:latin typeface="+mn-lt"/>
              </a:rPr>
              <a:t>với</a:t>
            </a:r>
            <a:r>
              <a:rPr lang="en-US" sz="1300" dirty="0">
                <a:latin typeface="+mn-lt"/>
              </a:rPr>
              <a:t> </a:t>
            </a:r>
            <a:r>
              <a:rPr lang="en-US" sz="1300" dirty="0" smtClean="0">
                <a:latin typeface="+mn-lt"/>
              </a:rPr>
              <a:t>để </a:t>
            </a:r>
            <a:r>
              <a:rPr lang="en-US" sz="1300" dirty="0" err="1">
                <a:latin typeface="+mn-lt"/>
              </a:rPr>
              <a:t>hỗ</a:t>
            </a:r>
            <a:r>
              <a:rPr lang="en-US" sz="1300" dirty="0">
                <a:latin typeface="+mn-lt"/>
              </a:rPr>
              <a:t> </a:t>
            </a:r>
            <a:r>
              <a:rPr lang="en-US" sz="1300" dirty="0" err="1">
                <a:latin typeface="+mn-lt"/>
              </a:rPr>
              <a:t>trợ</a:t>
            </a:r>
            <a:r>
              <a:rPr lang="en-US" sz="1300" dirty="0">
                <a:latin typeface="+mn-lt"/>
              </a:rPr>
              <a:t> </a:t>
            </a:r>
            <a:r>
              <a:rPr lang="en-US" sz="1300" dirty="0" err="1">
                <a:latin typeface="+mn-lt"/>
              </a:rPr>
              <a:t>mua</a:t>
            </a:r>
            <a:r>
              <a:rPr lang="en-US" sz="1300" dirty="0">
                <a:latin typeface="+mn-lt"/>
              </a:rPr>
              <a:t> </a:t>
            </a:r>
            <a:r>
              <a:rPr lang="en-US" sz="1300" dirty="0" err="1">
                <a:latin typeface="+mn-lt"/>
              </a:rPr>
              <a:t>vé</a:t>
            </a:r>
            <a:r>
              <a:rPr lang="en-US" sz="1300" dirty="0">
                <a:latin typeface="+mn-lt"/>
              </a:rPr>
              <a:t>, </a:t>
            </a:r>
            <a:r>
              <a:rPr lang="en-US" sz="1300" dirty="0" err="1">
                <a:latin typeface="+mn-lt"/>
              </a:rPr>
              <a:t>sử</a:t>
            </a:r>
            <a:r>
              <a:rPr lang="en-US" sz="1300" dirty="0">
                <a:latin typeface="+mn-lt"/>
              </a:rPr>
              <a:t> </a:t>
            </a:r>
            <a:r>
              <a:rPr lang="en-US" sz="1300" dirty="0" err="1">
                <a:latin typeface="+mn-lt"/>
              </a:rPr>
              <a:t>dụng</a:t>
            </a:r>
            <a:r>
              <a:rPr lang="en-US" sz="1300" dirty="0">
                <a:latin typeface="+mn-lt"/>
              </a:rPr>
              <a:t> </a:t>
            </a:r>
            <a:r>
              <a:rPr lang="en-US" sz="1300" dirty="0" err="1">
                <a:latin typeface="+mn-lt"/>
              </a:rPr>
              <a:t>dịch</a:t>
            </a:r>
            <a:r>
              <a:rPr lang="en-US" sz="1300" dirty="0">
                <a:latin typeface="+mn-lt"/>
              </a:rPr>
              <a:t> </a:t>
            </a:r>
            <a:r>
              <a:rPr lang="en-US" sz="1300" dirty="0" err="1">
                <a:latin typeface="+mn-lt"/>
              </a:rPr>
              <a:t>vụ</a:t>
            </a:r>
            <a:r>
              <a:rPr lang="en-US" sz="1300" dirty="0">
                <a:latin typeface="+mn-lt"/>
              </a:rPr>
              <a:t>, …</a:t>
            </a:r>
          </a:p>
          <a:p>
            <a:pPr marL="285750" lvl="0" indent="-285750">
              <a:lnSpc>
                <a:spcPct val="150000"/>
              </a:lnSpc>
              <a:buFont typeface="Arial" panose="020B0604020202020204" pitchFamily="34" charset="0"/>
              <a:buChar char="•"/>
            </a:pPr>
            <a:r>
              <a:rPr lang="en-US" sz="1300" dirty="0" err="1" smtClean="0">
                <a:latin typeface="+mn-lt"/>
              </a:rPr>
              <a:t>Nhân</a:t>
            </a:r>
            <a:r>
              <a:rPr lang="en-US" sz="1300" dirty="0" smtClean="0">
                <a:latin typeface="+mn-lt"/>
              </a:rPr>
              <a:t> </a:t>
            </a:r>
            <a:r>
              <a:rPr lang="en-US" sz="1300" dirty="0" err="1" smtClean="0">
                <a:latin typeface="+mn-lt"/>
              </a:rPr>
              <a:t>viên</a:t>
            </a:r>
            <a:r>
              <a:rPr lang="en-US" sz="1300" dirty="0" smtClean="0">
                <a:latin typeface="+mn-lt"/>
              </a:rPr>
              <a:t> </a:t>
            </a:r>
            <a:r>
              <a:rPr lang="en-US" sz="1300" dirty="0" err="1">
                <a:latin typeface="+mn-lt"/>
              </a:rPr>
              <a:t>và</a:t>
            </a:r>
            <a:r>
              <a:rPr lang="en-US" sz="1300" dirty="0">
                <a:latin typeface="+mn-lt"/>
              </a:rPr>
              <a:t> </a:t>
            </a:r>
            <a:r>
              <a:rPr lang="en-US" sz="1300" dirty="0" err="1">
                <a:latin typeface="+mn-lt"/>
              </a:rPr>
              <a:t>quản</a:t>
            </a:r>
            <a:r>
              <a:rPr lang="en-US" sz="1300" dirty="0">
                <a:latin typeface="+mn-lt"/>
              </a:rPr>
              <a:t> </a:t>
            </a:r>
            <a:r>
              <a:rPr lang="en-US" sz="1300" dirty="0" err="1">
                <a:latin typeface="+mn-lt"/>
              </a:rPr>
              <a:t>trị</a:t>
            </a:r>
            <a:r>
              <a:rPr lang="en-US" sz="1300" dirty="0">
                <a:latin typeface="+mn-lt"/>
              </a:rPr>
              <a:t> </a:t>
            </a:r>
            <a:r>
              <a:rPr lang="en-US" sz="1300" dirty="0" err="1">
                <a:latin typeface="+mn-lt"/>
              </a:rPr>
              <a:t>viên</a:t>
            </a:r>
            <a:r>
              <a:rPr lang="en-US" sz="1300" dirty="0">
                <a:latin typeface="+mn-lt"/>
              </a:rPr>
              <a:t> </a:t>
            </a:r>
            <a:r>
              <a:rPr lang="en-US" sz="1300" dirty="0" err="1">
                <a:latin typeface="+mn-lt"/>
              </a:rPr>
              <a:t>có</a:t>
            </a:r>
            <a:r>
              <a:rPr lang="en-US" sz="1300" dirty="0">
                <a:latin typeface="+mn-lt"/>
              </a:rPr>
              <a:t> </a:t>
            </a:r>
            <a:r>
              <a:rPr lang="en-US" sz="1300" dirty="0" err="1">
                <a:latin typeface="+mn-lt"/>
              </a:rPr>
              <a:t>thể</a:t>
            </a:r>
            <a:r>
              <a:rPr lang="en-US" sz="1300" dirty="0">
                <a:latin typeface="+mn-lt"/>
              </a:rPr>
              <a:t> </a:t>
            </a:r>
            <a:r>
              <a:rPr lang="en-US" sz="1300" dirty="0" err="1">
                <a:latin typeface="+mn-lt"/>
              </a:rPr>
              <a:t>quản</a:t>
            </a:r>
            <a:r>
              <a:rPr lang="en-US" sz="1300" dirty="0">
                <a:latin typeface="+mn-lt"/>
              </a:rPr>
              <a:t> </a:t>
            </a:r>
            <a:r>
              <a:rPr lang="en-US" sz="1300" dirty="0" err="1">
                <a:latin typeface="+mn-lt"/>
              </a:rPr>
              <a:t>lý</a:t>
            </a:r>
            <a:r>
              <a:rPr lang="en-US" sz="1300" dirty="0">
                <a:latin typeface="+mn-lt"/>
              </a:rPr>
              <a:t> </a:t>
            </a:r>
            <a:r>
              <a:rPr lang="en-US" sz="1300" dirty="0" err="1">
                <a:latin typeface="+mn-lt"/>
              </a:rPr>
              <a:t>khách</a:t>
            </a:r>
            <a:r>
              <a:rPr lang="en-US" sz="1300" dirty="0">
                <a:latin typeface="+mn-lt"/>
              </a:rPr>
              <a:t> </a:t>
            </a:r>
            <a:r>
              <a:rPr lang="en-US" sz="1300" dirty="0" err="1">
                <a:latin typeface="+mn-lt"/>
              </a:rPr>
              <a:t>hàng</a:t>
            </a:r>
            <a:r>
              <a:rPr lang="en-US" sz="1300" dirty="0">
                <a:latin typeface="+mn-lt"/>
              </a:rPr>
              <a:t> </a:t>
            </a:r>
            <a:r>
              <a:rPr lang="en-US" sz="1300" dirty="0" err="1">
                <a:latin typeface="+mn-lt"/>
              </a:rPr>
              <a:t>sử</a:t>
            </a:r>
            <a:r>
              <a:rPr lang="en-US" sz="1300" dirty="0">
                <a:latin typeface="+mn-lt"/>
              </a:rPr>
              <a:t> </a:t>
            </a:r>
            <a:r>
              <a:rPr lang="en-US" sz="1300" dirty="0" err="1">
                <a:latin typeface="+mn-lt"/>
              </a:rPr>
              <a:t>dụng</a:t>
            </a:r>
            <a:r>
              <a:rPr lang="en-US" sz="1300" dirty="0">
                <a:latin typeface="+mn-lt"/>
              </a:rPr>
              <a:t> </a:t>
            </a:r>
            <a:r>
              <a:rPr lang="en-US" sz="1300" dirty="0" err="1">
                <a:latin typeface="+mn-lt"/>
              </a:rPr>
              <a:t>dịch</a:t>
            </a:r>
            <a:r>
              <a:rPr lang="en-US" sz="1300" dirty="0">
                <a:latin typeface="+mn-lt"/>
              </a:rPr>
              <a:t> </a:t>
            </a:r>
            <a:r>
              <a:rPr lang="en-US" sz="1300" dirty="0" err="1">
                <a:latin typeface="+mn-lt"/>
              </a:rPr>
              <a:t>vụ</a:t>
            </a:r>
            <a:r>
              <a:rPr lang="en-US" sz="1300" dirty="0">
                <a:latin typeface="+mn-lt"/>
              </a:rPr>
              <a:t> </a:t>
            </a:r>
            <a:r>
              <a:rPr lang="en-US" sz="1300" dirty="0" err="1" smtClean="0">
                <a:latin typeface="+mn-lt"/>
              </a:rPr>
              <a:t>của</a:t>
            </a:r>
            <a:r>
              <a:rPr lang="en-US" sz="1300" dirty="0" smtClean="0">
                <a:latin typeface="+mn-lt"/>
              </a:rPr>
              <a:t>.</a:t>
            </a:r>
          </a:p>
          <a:p>
            <a:pPr marL="285750" lvl="0" indent="-285750">
              <a:lnSpc>
                <a:spcPct val="150000"/>
              </a:lnSpc>
              <a:buFont typeface="Arial" panose="020B0604020202020204" pitchFamily="34" charset="0"/>
              <a:buChar char="•"/>
            </a:pPr>
            <a:r>
              <a:rPr lang="en-US" sz="1300" dirty="0" smtClean="0">
                <a:latin typeface="+mn-lt"/>
              </a:rPr>
              <a:t>Cho </a:t>
            </a:r>
            <a:r>
              <a:rPr lang="en-US" sz="1300" dirty="0" err="1">
                <a:latin typeface="+mn-lt"/>
              </a:rPr>
              <a:t>phép</a:t>
            </a:r>
            <a:r>
              <a:rPr lang="en-US" sz="1300" dirty="0">
                <a:latin typeface="+mn-lt"/>
              </a:rPr>
              <a:t> </a:t>
            </a:r>
            <a:r>
              <a:rPr lang="en-US" sz="1300" dirty="0" err="1">
                <a:latin typeface="+mn-lt"/>
              </a:rPr>
              <a:t>khách</a:t>
            </a:r>
            <a:r>
              <a:rPr lang="en-US" sz="1300" dirty="0">
                <a:latin typeface="+mn-lt"/>
              </a:rPr>
              <a:t> </a:t>
            </a:r>
            <a:r>
              <a:rPr lang="en-US" sz="1300" dirty="0" err="1">
                <a:latin typeface="+mn-lt"/>
              </a:rPr>
              <a:t>hàng</a:t>
            </a:r>
            <a:r>
              <a:rPr lang="en-US" sz="1300" dirty="0">
                <a:latin typeface="+mn-lt"/>
              </a:rPr>
              <a:t> </a:t>
            </a:r>
            <a:r>
              <a:rPr lang="en-US" sz="1300" dirty="0" err="1">
                <a:latin typeface="+mn-lt"/>
              </a:rPr>
              <a:t>đánh</a:t>
            </a:r>
            <a:r>
              <a:rPr lang="en-US" sz="1300" dirty="0">
                <a:latin typeface="+mn-lt"/>
              </a:rPr>
              <a:t> </a:t>
            </a:r>
            <a:r>
              <a:rPr lang="en-US" sz="1300" dirty="0" err="1">
                <a:latin typeface="+mn-lt"/>
              </a:rPr>
              <a:t>giá</a:t>
            </a:r>
            <a:r>
              <a:rPr lang="en-US" sz="1300" dirty="0">
                <a:latin typeface="+mn-lt"/>
              </a:rPr>
              <a:t> </a:t>
            </a:r>
            <a:r>
              <a:rPr lang="en-US" sz="1300" dirty="0" err="1">
                <a:latin typeface="+mn-lt"/>
              </a:rPr>
              <a:t>về</a:t>
            </a:r>
            <a:r>
              <a:rPr lang="en-US" sz="1300" dirty="0">
                <a:latin typeface="+mn-lt"/>
              </a:rPr>
              <a:t> </a:t>
            </a:r>
            <a:r>
              <a:rPr lang="en-US" sz="1300" dirty="0" err="1">
                <a:latin typeface="+mn-lt"/>
              </a:rPr>
              <a:t>phim</a:t>
            </a:r>
            <a:r>
              <a:rPr lang="en-US" sz="1300" dirty="0">
                <a:latin typeface="+mn-lt"/>
              </a:rPr>
              <a:t>, </a:t>
            </a:r>
            <a:r>
              <a:rPr lang="en-US" sz="1300" dirty="0" err="1" smtClean="0">
                <a:latin typeface="+mn-lt"/>
              </a:rPr>
              <a:t>về</a:t>
            </a:r>
            <a:r>
              <a:rPr lang="en-US" sz="1300" dirty="0" smtClean="0">
                <a:latin typeface="+mn-lt"/>
              </a:rPr>
              <a:t> </a:t>
            </a:r>
            <a:r>
              <a:rPr lang="en-US" sz="1300" dirty="0" err="1">
                <a:latin typeface="+mn-lt"/>
              </a:rPr>
              <a:t>chất</a:t>
            </a:r>
            <a:r>
              <a:rPr lang="en-US" sz="1300" dirty="0">
                <a:latin typeface="+mn-lt"/>
              </a:rPr>
              <a:t> </a:t>
            </a:r>
            <a:r>
              <a:rPr lang="en-US" sz="1300" dirty="0" err="1">
                <a:latin typeface="+mn-lt"/>
              </a:rPr>
              <a:t>lượng</a:t>
            </a:r>
            <a:r>
              <a:rPr lang="en-US" sz="1300" dirty="0">
                <a:latin typeface="+mn-lt"/>
              </a:rPr>
              <a:t> </a:t>
            </a:r>
            <a:r>
              <a:rPr lang="en-US" sz="1300" dirty="0" err="1">
                <a:latin typeface="+mn-lt"/>
              </a:rPr>
              <a:t>dịch</a:t>
            </a:r>
            <a:r>
              <a:rPr lang="en-US" sz="1300" dirty="0">
                <a:latin typeface="+mn-lt"/>
              </a:rPr>
              <a:t> </a:t>
            </a:r>
            <a:r>
              <a:rPr lang="en-US" sz="1300" dirty="0" err="1">
                <a:latin typeface="+mn-lt"/>
              </a:rPr>
              <a:t>vụ</a:t>
            </a:r>
            <a:r>
              <a:rPr lang="en-US" sz="1300" dirty="0">
                <a:latin typeface="+mn-lt"/>
              </a:rPr>
              <a:t> </a:t>
            </a:r>
            <a:r>
              <a:rPr lang="en-US" sz="1300" dirty="0" err="1">
                <a:latin typeface="+mn-lt"/>
              </a:rPr>
              <a:t>phục</a:t>
            </a:r>
            <a:r>
              <a:rPr lang="en-US" sz="1300" dirty="0">
                <a:latin typeface="+mn-lt"/>
              </a:rPr>
              <a:t> </a:t>
            </a:r>
            <a:r>
              <a:rPr lang="en-US" sz="1300" dirty="0" err="1">
                <a:latin typeface="+mn-lt"/>
              </a:rPr>
              <a:t>vụ</a:t>
            </a:r>
            <a:r>
              <a:rPr lang="en-US" sz="1300" dirty="0">
                <a:latin typeface="+mn-lt"/>
              </a:rPr>
              <a:t>.</a:t>
            </a:r>
          </a:p>
          <a:p>
            <a:pPr marL="87312" lvl="8" algn="just">
              <a:lnSpc>
                <a:spcPct val="150000"/>
              </a:lnSpc>
              <a:buClr>
                <a:schemeClr val="tx1"/>
              </a:buClr>
            </a:pPr>
            <a:endParaRPr lang="vi-VN" b="1" dirty="0">
              <a:solidFill>
                <a:schemeClr val="tx1"/>
              </a:solidFill>
            </a:endParaRPr>
          </a:p>
        </p:txBody>
      </p:sp>
    </p:spTree>
    <p:extLst>
      <p:ext uri="{BB962C8B-B14F-4D97-AF65-F5344CB8AC3E}">
        <p14:creationId xmlns:p14="http://schemas.microsoft.com/office/powerpoint/2010/main" val="14844433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4" name="Google Shape;204;p17"/>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8" name="Google Shape;202;p17"/>
          <p:cNvSpPr txBox="1">
            <a:spLocks noGrp="1"/>
          </p:cNvSpPr>
          <p:nvPr>
            <p:ph type="title"/>
          </p:nvPr>
        </p:nvSpPr>
        <p:spPr>
          <a:xfrm>
            <a:off x="1825504" y="393601"/>
            <a:ext cx="5760300" cy="680700"/>
          </a:xfrm>
          <a:prstGeom prst="rect">
            <a:avLst/>
          </a:prstGeom>
        </p:spPr>
        <p:txBody>
          <a:bodyPr spcFirstLastPara="1" wrap="square" lIns="91425" tIns="91425" rIns="91425" bIns="91425" anchor="b" anchorCtr="0">
            <a:noAutofit/>
          </a:bodyPr>
          <a:lstStyle/>
          <a:p>
            <a:pPr lvl="0" algn="ctr"/>
            <a:r>
              <a:rPr lang="en-US" dirty="0">
                <a:latin typeface="Times New Roman" panose="02020603050405020304" pitchFamily="18" charset="0"/>
                <a:cs typeface="Times New Roman" panose="02020603050405020304" pitchFamily="18" charset="0"/>
              </a:rPr>
              <a:t>STARLIGHT</a:t>
            </a:r>
            <a:endParaRPr dirty="0">
              <a:latin typeface="Times New Roman" panose="02020603050405020304" pitchFamily="18" charset="0"/>
              <a:cs typeface="Times New Roman" panose="02020603050405020304" pitchFamily="18" charset="0"/>
            </a:endParaRPr>
          </a:p>
        </p:txBody>
      </p:sp>
      <p:sp>
        <p:nvSpPr>
          <p:cNvPr id="9" name="Rectangle 8"/>
          <p:cNvSpPr/>
          <p:nvPr/>
        </p:nvSpPr>
        <p:spPr>
          <a:xfrm>
            <a:off x="1177381" y="1360228"/>
            <a:ext cx="6251825" cy="2739211"/>
          </a:xfrm>
          <a:prstGeom prst="rect">
            <a:avLst/>
          </a:prstGeom>
        </p:spPr>
        <p:txBody>
          <a:bodyPr wrap="square">
            <a:spAutoFit/>
          </a:bodyPr>
          <a:lstStyle/>
          <a:p>
            <a:pPr marL="87312" lvl="7" algn="just">
              <a:lnSpc>
                <a:spcPct val="150000"/>
              </a:lnSpc>
              <a:buClr>
                <a:schemeClr val="tx1"/>
              </a:buClr>
            </a:pPr>
            <a:r>
              <a:rPr lang="vi-VN" b="1" dirty="0" smtClean="0">
                <a:solidFill>
                  <a:schemeClr val="tx1"/>
                </a:solidFill>
              </a:rPr>
              <a:t>Điểm mạnh </a:t>
            </a:r>
          </a:p>
          <a:p>
            <a:pPr marL="171450" lvl="0" indent="-171450">
              <a:lnSpc>
                <a:spcPct val="150000"/>
              </a:lnSpc>
              <a:buFont typeface="Arial" panose="020B0604020202020204" pitchFamily="34" charset="0"/>
              <a:buChar char="•"/>
            </a:pPr>
            <a:r>
              <a:rPr lang="en-US" sz="1300" dirty="0" err="1">
                <a:latin typeface="+mn-lt"/>
              </a:rPr>
              <a:t>Có</a:t>
            </a:r>
            <a:r>
              <a:rPr lang="en-US" sz="1300" dirty="0">
                <a:latin typeface="+mn-lt"/>
              </a:rPr>
              <a:t> </a:t>
            </a:r>
            <a:r>
              <a:rPr lang="en-US" sz="1300" dirty="0" err="1">
                <a:latin typeface="+mn-lt"/>
              </a:rPr>
              <a:t>thể</a:t>
            </a:r>
            <a:r>
              <a:rPr lang="en-US" sz="1300" dirty="0">
                <a:latin typeface="+mn-lt"/>
              </a:rPr>
              <a:t> </a:t>
            </a:r>
            <a:r>
              <a:rPr lang="en-US" sz="1300" dirty="0" err="1">
                <a:latin typeface="+mn-lt"/>
              </a:rPr>
              <a:t>dễ</a:t>
            </a:r>
            <a:r>
              <a:rPr lang="en-US" sz="1300" dirty="0">
                <a:latin typeface="+mn-lt"/>
              </a:rPr>
              <a:t> </a:t>
            </a:r>
            <a:r>
              <a:rPr lang="en-US" sz="1300" dirty="0" err="1">
                <a:latin typeface="+mn-lt"/>
              </a:rPr>
              <a:t>dàng</a:t>
            </a:r>
            <a:r>
              <a:rPr lang="en-US" sz="1300" dirty="0">
                <a:latin typeface="+mn-lt"/>
              </a:rPr>
              <a:t> </a:t>
            </a:r>
            <a:r>
              <a:rPr lang="en-US" sz="1300" dirty="0" err="1">
                <a:latin typeface="+mn-lt"/>
              </a:rPr>
              <a:t>sử</a:t>
            </a:r>
            <a:r>
              <a:rPr lang="en-US" sz="1300" dirty="0">
                <a:latin typeface="+mn-lt"/>
              </a:rPr>
              <a:t> </a:t>
            </a:r>
            <a:r>
              <a:rPr lang="en-US" sz="1300" dirty="0" err="1">
                <a:latin typeface="+mn-lt"/>
              </a:rPr>
              <a:t>dụng</a:t>
            </a:r>
            <a:r>
              <a:rPr lang="en-US" sz="1300" dirty="0">
                <a:latin typeface="+mn-lt"/>
              </a:rPr>
              <a:t> </a:t>
            </a:r>
            <a:r>
              <a:rPr lang="en-US" sz="1300" dirty="0" err="1">
                <a:latin typeface="+mn-lt"/>
              </a:rPr>
              <a:t>các</a:t>
            </a:r>
            <a:r>
              <a:rPr lang="en-US" sz="1300" dirty="0">
                <a:latin typeface="+mn-lt"/>
              </a:rPr>
              <a:t> </a:t>
            </a:r>
            <a:r>
              <a:rPr lang="en-US" sz="1300" dirty="0" err="1">
                <a:latin typeface="+mn-lt"/>
              </a:rPr>
              <a:t>thiết</a:t>
            </a:r>
            <a:r>
              <a:rPr lang="en-US" sz="1300" dirty="0">
                <a:latin typeface="+mn-lt"/>
              </a:rPr>
              <a:t> </a:t>
            </a:r>
            <a:r>
              <a:rPr lang="en-US" sz="1300" dirty="0" err="1">
                <a:latin typeface="+mn-lt"/>
              </a:rPr>
              <a:t>bị</a:t>
            </a:r>
            <a:r>
              <a:rPr lang="en-US" sz="1300" dirty="0">
                <a:latin typeface="+mn-lt"/>
              </a:rPr>
              <a:t> </a:t>
            </a:r>
            <a:r>
              <a:rPr lang="en-US" sz="1300" dirty="0" err="1">
                <a:latin typeface="+mn-lt"/>
              </a:rPr>
              <a:t>có</a:t>
            </a:r>
            <a:r>
              <a:rPr lang="en-US" sz="1300" dirty="0">
                <a:latin typeface="+mn-lt"/>
              </a:rPr>
              <a:t> </a:t>
            </a:r>
            <a:r>
              <a:rPr lang="en-US" sz="1300" dirty="0" err="1">
                <a:latin typeface="+mn-lt"/>
              </a:rPr>
              <a:t>mạng</a:t>
            </a:r>
            <a:r>
              <a:rPr lang="en-US" sz="1300" dirty="0">
                <a:latin typeface="+mn-lt"/>
              </a:rPr>
              <a:t> internet </a:t>
            </a:r>
            <a:r>
              <a:rPr lang="en-US" sz="1300" dirty="0" err="1">
                <a:latin typeface="+mn-lt"/>
              </a:rPr>
              <a:t>để</a:t>
            </a:r>
            <a:r>
              <a:rPr lang="en-US" sz="1300" dirty="0">
                <a:latin typeface="+mn-lt"/>
              </a:rPr>
              <a:t> </a:t>
            </a:r>
            <a:r>
              <a:rPr lang="en-US" sz="1300" dirty="0" err="1">
                <a:latin typeface="+mn-lt"/>
              </a:rPr>
              <a:t>đặt</a:t>
            </a:r>
            <a:r>
              <a:rPr lang="en-US" sz="1300" dirty="0">
                <a:latin typeface="+mn-lt"/>
              </a:rPr>
              <a:t> </a:t>
            </a:r>
            <a:r>
              <a:rPr lang="en-US" sz="1300" dirty="0" err="1">
                <a:latin typeface="+mn-lt"/>
              </a:rPr>
              <a:t>vé</a:t>
            </a:r>
            <a:r>
              <a:rPr lang="en-US" sz="1300" dirty="0">
                <a:latin typeface="+mn-lt"/>
              </a:rPr>
              <a:t> </a:t>
            </a:r>
            <a:r>
              <a:rPr lang="en-US" sz="1300" dirty="0" err="1">
                <a:latin typeface="+mn-lt"/>
              </a:rPr>
              <a:t>xem</a:t>
            </a:r>
            <a:r>
              <a:rPr lang="en-US" sz="1300" dirty="0">
                <a:latin typeface="+mn-lt"/>
              </a:rPr>
              <a:t> </a:t>
            </a:r>
            <a:r>
              <a:rPr lang="en-US" sz="1300" dirty="0" err="1">
                <a:latin typeface="+mn-lt"/>
              </a:rPr>
              <a:t>phim</a:t>
            </a:r>
            <a:r>
              <a:rPr lang="en-US" sz="1300" dirty="0">
                <a:latin typeface="+mn-lt"/>
              </a:rPr>
              <a:t>.</a:t>
            </a:r>
          </a:p>
          <a:p>
            <a:pPr marL="171450" lvl="0" indent="-171450">
              <a:lnSpc>
                <a:spcPct val="150000"/>
              </a:lnSpc>
              <a:buFont typeface="Arial" panose="020B0604020202020204" pitchFamily="34" charset="0"/>
              <a:buChar char="•"/>
            </a:pPr>
            <a:r>
              <a:rPr lang="en-US" sz="1300" dirty="0" err="1" smtClean="0">
                <a:latin typeface="+mn-lt"/>
              </a:rPr>
              <a:t>Phản</a:t>
            </a:r>
            <a:r>
              <a:rPr lang="en-US" sz="1300" dirty="0" smtClean="0">
                <a:latin typeface="+mn-lt"/>
              </a:rPr>
              <a:t> </a:t>
            </a:r>
            <a:r>
              <a:rPr lang="en-US" sz="1300" dirty="0" err="1">
                <a:latin typeface="+mn-lt"/>
              </a:rPr>
              <a:t>hồi</a:t>
            </a:r>
            <a:r>
              <a:rPr lang="en-US" sz="1300" dirty="0">
                <a:latin typeface="+mn-lt"/>
              </a:rPr>
              <a:t> </a:t>
            </a:r>
            <a:r>
              <a:rPr lang="en-US" sz="1300" dirty="0" err="1">
                <a:latin typeface="+mn-lt"/>
              </a:rPr>
              <a:t>các</a:t>
            </a:r>
            <a:r>
              <a:rPr lang="en-US" sz="1300" dirty="0">
                <a:latin typeface="+mn-lt"/>
              </a:rPr>
              <a:t> </a:t>
            </a:r>
            <a:r>
              <a:rPr lang="en-US" sz="1300" dirty="0" err="1">
                <a:latin typeface="+mn-lt"/>
              </a:rPr>
              <a:t>thao</a:t>
            </a:r>
            <a:r>
              <a:rPr lang="en-US" sz="1300" dirty="0">
                <a:latin typeface="+mn-lt"/>
              </a:rPr>
              <a:t> </a:t>
            </a:r>
            <a:r>
              <a:rPr lang="en-US" sz="1300" dirty="0" err="1">
                <a:latin typeface="+mn-lt"/>
              </a:rPr>
              <a:t>tác</a:t>
            </a:r>
            <a:r>
              <a:rPr lang="en-US" sz="1300" dirty="0">
                <a:latin typeface="+mn-lt"/>
              </a:rPr>
              <a:t> </a:t>
            </a:r>
            <a:r>
              <a:rPr lang="en-US" sz="1300" dirty="0" err="1">
                <a:latin typeface="+mn-lt"/>
              </a:rPr>
              <a:t>của</a:t>
            </a:r>
            <a:r>
              <a:rPr lang="en-US" sz="1300" dirty="0">
                <a:latin typeface="+mn-lt"/>
              </a:rPr>
              <a:t> </a:t>
            </a:r>
            <a:r>
              <a:rPr lang="en-US" sz="1300" dirty="0" err="1">
                <a:latin typeface="+mn-lt"/>
              </a:rPr>
              <a:t>người</a:t>
            </a:r>
            <a:r>
              <a:rPr lang="en-US" sz="1300" dirty="0">
                <a:latin typeface="+mn-lt"/>
              </a:rPr>
              <a:t> </a:t>
            </a:r>
            <a:r>
              <a:rPr lang="en-US" sz="1300" dirty="0" err="1">
                <a:latin typeface="+mn-lt"/>
              </a:rPr>
              <a:t>dùng</a:t>
            </a:r>
            <a:r>
              <a:rPr lang="en-US" sz="1300" dirty="0">
                <a:latin typeface="+mn-lt"/>
              </a:rPr>
              <a:t> </a:t>
            </a:r>
            <a:r>
              <a:rPr lang="en-US" sz="1300" dirty="0" err="1">
                <a:latin typeface="+mn-lt"/>
              </a:rPr>
              <a:t>nhanh</a:t>
            </a:r>
            <a:r>
              <a:rPr lang="en-US" sz="1300" dirty="0">
                <a:latin typeface="+mn-lt"/>
              </a:rPr>
              <a:t> </a:t>
            </a:r>
            <a:r>
              <a:rPr lang="en-US" sz="1300" dirty="0" err="1">
                <a:latin typeface="+mn-lt"/>
              </a:rPr>
              <a:t>chóng</a:t>
            </a:r>
            <a:r>
              <a:rPr lang="en-US" sz="1300" dirty="0">
                <a:latin typeface="+mn-lt"/>
              </a:rPr>
              <a:t>.</a:t>
            </a:r>
          </a:p>
          <a:p>
            <a:pPr marL="87312" lvl="7" algn="just">
              <a:lnSpc>
                <a:spcPct val="150000"/>
              </a:lnSpc>
              <a:buClr>
                <a:schemeClr val="tx1"/>
              </a:buClr>
            </a:pPr>
            <a:r>
              <a:rPr lang="vi-VN" b="1" dirty="0" smtClean="0">
                <a:solidFill>
                  <a:schemeClr val="tx1"/>
                </a:solidFill>
              </a:rPr>
              <a:t>Điểm yếu</a:t>
            </a:r>
            <a:endParaRPr lang="vi-VN" b="1" dirty="0">
              <a:solidFill>
                <a:schemeClr val="tx1"/>
              </a:solidFill>
            </a:endParaRPr>
          </a:p>
          <a:p>
            <a:pPr marL="171450" lvl="0" indent="-171450">
              <a:lnSpc>
                <a:spcPct val="150000"/>
              </a:lnSpc>
              <a:buFont typeface="Arial" panose="020B0604020202020204" pitchFamily="34" charset="0"/>
              <a:buChar char="•"/>
            </a:pPr>
            <a:r>
              <a:rPr lang="en-US" sz="1300" dirty="0" err="1"/>
              <a:t>Khách</a:t>
            </a:r>
            <a:r>
              <a:rPr lang="en-US" sz="1300" dirty="0"/>
              <a:t> </a:t>
            </a:r>
            <a:r>
              <a:rPr lang="en-US" sz="1300" dirty="0" err="1"/>
              <a:t>hàng</a:t>
            </a:r>
            <a:r>
              <a:rPr lang="en-US" sz="1300" dirty="0"/>
              <a:t> </a:t>
            </a:r>
            <a:r>
              <a:rPr lang="en-US" sz="1300" dirty="0" err="1"/>
              <a:t>không</a:t>
            </a:r>
            <a:r>
              <a:rPr lang="en-US" sz="1300" dirty="0"/>
              <a:t> </a:t>
            </a:r>
            <a:r>
              <a:rPr lang="en-US" sz="1300" dirty="0" err="1"/>
              <a:t>xem</a:t>
            </a:r>
            <a:r>
              <a:rPr lang="en-US" sz="1300" dirty="0"/>
              <a:t> </a:t>
            </a:r>
            <a:r>
              <a:rPr lang="en-US" sz="1300" dirty="0" err="1"/>
              <a:t>đươc</a:t>
            </a:r>
            <a:r>
              <a:rPr lang="en-US" sz="1300" dirty="0"/>
              <a:t> </a:t>
            </a:r>
            <a:r>
              <a:rPr lang="en-US" sz="1300" dirty="0" err="1"/>
              <a:t>lịch</a:t>
            </a:r>
            <a:r>
              <a:rPr lang="en-US" sz="1300" dirty="0"/>
              <a:t> </a:t>
            </a:r>
            <a:r>
              <a:rPr lang="en-US" sz="1300" dirty="0" err="1"/>
              <a:t>chiếu</a:t>
            </a:r>
            <a:r>
              <a:rPr lang="en-US" sz="1300" dirty="0"/>
              <a:t> </a:t>
            </a:r>
            <a:r>
              <a:rPr lang="en-US" sz="1300" dirty="0" err="1"/>
              <a:t>của</a:t>
            </a:r>
            <a:r>
              <a:rPr lang="en-US" sz="1300" dirty="0"/>
              <a:t> </a:t>
            </a:r>
            <a:r>
              <a:rPr lang="en-US" sz="1300" dirty="0" err="1"/>
              <a:t>phim</a:t>
            </a:r>
            <a:r>
              <a:rPr lang="en-US" sz="1300" dirty="0"/>
              <a:t> </a:t>
            </a:r>
            <a:r>
              <a:rPr lang="en-US" sz="1300" dirty="0" err="1"/>
              <a:t>sắp</a:t>
            </a:r>
            <a:r>
              <a:rPr lang="en-US" sz="1300" dirty="0"/>
              <a:t> </a:t>
            </a:r>
            <a:r>
              <a:rPr lang="en-US" sz="1300" dirty="0" err="1"/>
              <a:t>chiếu</a:t>
            </a:r>
            <a:r>
              <a:rPr lang="en-US" sz="1300" dirty="0"/>
              <a:t> </a:t>
            </a:r>
            <a:r>
              <a:rPr lang="en-US" sz="1300" dirty="0" err="1"/>
              <a:t>trên</a:t>
            </a:r>
            <a:r>
              <a:rPr lang="en-US" sz="1300" dirty="0"/>
              <a:t> </a:t>
            </a:r>
            <a:r>
              <a:rPr lang="en-US" sz="1300" dirty="0" err="1"/>
              <a:t>hệ</a:t>
            </a:r>
            <a:r>
              <a:rPr lang="en-US" sz="1300" dirty="0"/>
              <a:t> </a:t>
            </a:r>
            <a:r>
              <a:rPr lang="en-US" sz="1300" dirty="0" err="1"/>
              <a:t>thống</a:t>
            </a:r>
            <a:r>
              <a:rPr lang="en-US" sz="1300" dirty="0"/>
              <a:t> </a:t>
            </a:r>
            <a:r>
              <a:rPr lang="en-US" sz="1300" dirty="0" err="1"/>
              <a:t>các</a:t>
            </a:r>
            <a:r>
              <a:rPr lang="en-US" sz="1300" dirty="0"/>
              <a:t> </a:t>
            </a:r>
            <a:r>
              <a:rPr lang="en-US" sz="1300" dirty="0" err="1"/>
              <a:t>rạp</a:t>
            </a:r>
            <a:r>
              <a:rPr lang="en-US" sz="1300" dirty="0"/>
              <a:t>.</a:t>
            </a:r>
          </a:p>
          <a:p>
            <a:pPr marL="171450" indent="-171450">
              <a:lnSpc>
                <a:spcPct val="150000"/>
              </a:lnSpc>
              <a:buFont typeface="Arial" panose="020B0604020202020204" pitchFamily="34" charset="0"/>
              <a:buChar char="•"/>
            </a:pPr>
            <a:r>
              <a:rPr lang="en-US" sz="1300" dirty="0" err="1"/>
              <a:t>Khách</a:t>
            </a:r>
            <a:r>
              <a:rPr lang="en-US" sz="1300" dirty="0"/>
              <a:t> </a:t>
            </a:r>
            <a:r>
              <a:rPr lang="en-US" sz="1300" dirty="0" err="1"/>
              <a:t>hàng</a:t>
            </a:r>
            <a:r>
              <a:rPr lang="en-US" sz="1300" dirty="0"/>
              <a:t> </a:t>
            </a:r>
            <a:r>
              <a:rPr lang="en-US" sz="1300" dirty="0" err="1"/>
              <a:t>chỉ</a:t>
            </a:r>
            <a:r>
              <a:rPr lang="en-US" sz="1300" dirty="0"/>
              <a:t> </a:t>
            </a:r>
            <a:r>
              <a:rPr lang="en-US" sz="1300" dirty="0" err="1"/>
              <a:t>được</a:t>
            </a:r>
            <a:r>
              <a:rPr lang="en-US" sz="1300" dirty="0"/>
              <a:t> </a:t>
            </a:r>
            <a:r>
              <a:rPr lang="en-US" sz="1300" dirty="0" err="1"/>
              <a:t>đặt</a:t>
            </a:r>
            <a:r>
              <a:rPr lang="en-US" sz="1300" dirty="0"/>
              <a:t> </a:t>
            </a:r>
            <a:r>
              <a:rPr lang="en-US" sz="1300" dirty="0" err="1"/>
              <a:t>vé</a:t>
            </a:r>
            <a:r>
              <a:rPr lang="en-US" sz="1300" dirty="0"/>
              <a:t> </a:t>
            </a:r>
            <a:r>
              <a:rPr lang="en-US" sz="1300" dirty="0" err="1"/>
              <a:t>cho</a:t>
            </a:r>
            <a:r>
              <a:rPr lang="en-US" sz="1300" dirty="0"/>
              <a:t> </a:t>
            </a:r>
            <a:r>
              <a:rPr lang="en-US" sz="1300" dirty="0" err="1"/>
              <a:t>ngày</a:t>
            </a:r>
            <a:r>
              <a:rPr lang="en-US" sz="1300" dirty="0"/>
              <a:t> </a:t>
            </a:r>
            <a:r>
              <a:rPr lang="en-US" sz="1300" dirty="0" err="1"/>
              <a:t>hiện</a:t>
            </a:r>
            <a:r>
              <a:rPr lang="en-US" sz="1300" dirty="0"/>
              <a:t> </a:t>
            </a:r>
            <a:r>
              <a:rPr lang="en-US" sz="1300" dirty="0" err="1"/>
              <a:t>tại</a:t>
            </a:r>
            <a:r>
              <a:rPr lang="en-US" sz="1300" dirty="0" smtClean="0"/>
              <a:t>.</a:t>
            </a:r>
          </a:p>
          <a:p>
            <a:pPr marL="171450" indent="-171450">
              <a:lnSpc>
                <a:spcPct val="150000"/>
              </a:lnSpc>
              <a:buFont typeface="Arial" panose="020B0604020202020204" pitchFamily="34" charset="0"/>
              <a:buChar char="•"/>
            </a:pPr>
            <a:r>
              <a:rPr lang="en-US" sz="1300" dirty="0" err="1" smtClean="0">
                <a:solidFill>
                  <a:schemeClr val="tx1"/>
                </a:solidFill>
              </a:rPr>
              <a:t>Có</a:t>
            </a:r>
            <a:r>
              <a:rPr lang="en-US" sz="1300" dirty="0" smtClean="0">
                <a:solidFill>
                  <a:schemeClr val="tx1"/>
                </a:solidFill>
              </a:rPr>
              <a:t> </a:t>
            </a:r>
            <a:r>
              <a:rPr lang="en-US" sz="1300" dirty="0" err="1" smtClean="0">
                <a:solidFill>
                  <a:schemeClr val="tx1"/>
                </a:solidFill>
              </a:rPr>
              <a:t>khá</a:t>
            </a:r>
            <a:r>
              <a:rPr lang="en-US" sz="1300" dirty="0" smtClean="0">
                <a:solidFill>
                  <a:schemeClr val="tx1"/>
                </a:solidFill>
              </a:rPr>
              <a:t> </a:t>
            </a:r>
            <a:r>
              <a:rPr lang="en-US" sz="1300" dirty="0" err="1" smtClean="0">
                <a:solidFill>
                  <a:schemeClr val="tx1"/>
                </a:solidFill>
              </a:rPr>
              <a:t>ít</a:t>
            </a:r>
            <a:r>
              <a:rPr lang="en-US" sz="1300" dirty="0" smtClean="0">
                <a:solidFill>
                  <a:schemeClr val="tx1"/>
                </a:solidFill>
              </a:rPr>
              <a:t> </a:t>
            </a:r>
            <a:r>
              <a:rPr lang="en-US" sz="1300" dirty="0" err="1" smtClean="0">
                <a:solidFill>
                  <a:schemeClr val="tx1"/>
                </a:solidFill>
              </a:rPr>
              <a:t>hình</a:t>
            </a:r>
            <a:r>
              <a:rPr lang="en-US" sz="1300" dirty="0" smtClean="0">
                <a:solidFill>
                  <a:schemeClr val="tx1"/>
                </a:solidFill>
              </a:rPr>
              <a:t> </a:t>
            </a:r>
            <a:r>
              <a:rPr lang="en-US" sz="1300" dirty="0" err="1" smtClean="0">
                <a:solidFill>
                  <a:schemeClr val="tx1"/>
                </a:solidFill>
              </a:rPr>
              <a:t>thức</a:t>
            </a:r>
            <a:r>
              <a:rPr lang="en-US" sz="1300" dirty="0" smtClean="0">
                <a:solidFill>
                  <a:schemeClr val="tx1"/>
                </a:solidFill>
              </a:rPr>
              <a:t> </a:t>
            </a:r>
            <a:r>
              <a:rPr lang="en-US" sz="1300" dirty="0" err="1" smtClean="0">
                <a:solidFill>
                  <a:schemeClr val="tx1"/>
                </a:solidFill>
              </a:rPr>
              <a:t>thanh</a:t>
            </a:r>
            <a:r>
              <a:rPr lang="en-US" sz="1300" dirty="0" smtClean="0">
                <a:solidFill>
                  <a:schemeClr val="tx1"/>
                </a:solidFill>
              </a:rPr>
              <a:t> </a:t>
            </a:r>
            <a:r>
              <a:rPr lang="en-US" sz="1300" dirty="0" err="1" smtClean="0">
                <a:solidFill>
                  <a:schemeClr val="tx1"/>
                </a:solidFill>
              </a:rPr>
              <a:t>toán</a:t>
            </a:r>
            <a:r>
              <a:rPr lang="en-US" sz="1300" dirty="0" smtClean="0">
                <a:solidFill>
                  <a:schemeClr val="tx1"/>
                </a:solidFill>
              </a:rPr>
              <a:t> </a:t>
            </a:r>
            <a:r>
              <a:rPr lang="en-US" sz="1300" dirty="0" err="1" smtClean="0">
                <a:solidFill>
                  <a:schemeClr val="tx1"/>
                </a:solidFill>
              </a:rPr>
              <a:t>cho</a:t>
            </a:r>
            <a:r>
              <a:rPr lang="en-US" sz="1300" dirty="0" smtClean="0">
                <a:solidFill>
                  <a:schemeClr val="tx1"/>
                </a:solidFill>
              </a:rPr>
              <a:t> </a:t>
            </a:r>
            <a:r>
              <a:rPr lang="en-US" sz="1300" dirty="0" err="1" smtClean="0">
                <a:solidFill>
                  <a:schemeClr val="tx1"/>
                </a:solidFill>
              </a:rPr>
              <a:t>khách</a:t>
            </a:r>
            <a:r>
              <a:rPr lang="en-US" sz="1300" dirty="0" smtClean="0">
                <a:solidFill>
                  <a:schemeClr val="tx1"/>
                </a:solidFill>
              </a:rPr>
              <a:t> hang </a:t>
            </a:r>
            <a:r>
              <a:rPr lang="en-US" sz="1300" dirty="0" err="1" smtClean="0">
                <a:solidFill>
                  <a:schemeClr val="tx1"/>
                </a:solidFill>
              </a:rPr>
              <a:t>lựa</a:t>
            </a:r>
            <a:r>
              <a:rPr lang="en-US" sz="1300" dirty="0" smtClean="0">
                <a:solidFill>
                  <a:schemeClr val="tx1"/>
                </a:solidFill>
              </a:rPr>
              <a:t> </a:t>
            </a:r>
            <a:r>
              <a:rPr lang="en-US" sz="1300" dirty="0" err="1" smtClean="0">
                <a:solidFill>
                  <a:schemeClr val="tx1"/>
                </a:solidFill>
              </a:rPr>
              <a:t>chọn</a:t>
            </a:r>
            <a:r>
              <a:rPr lang="en-US" sz="1300" dirty="0" smtClean="0">
                <a:solidFill>
                  <a:schemeClr val="tx1"/>
                </a:solidFill>
              </a:rPr>
              <a:t>.</a:t>
            </a:r>
            <a:endParaRPr lang="vi-VN" sz="1300" dirty="0">
              <a:solidFill>
                <a:schemeClr val="tx1"/>
              </a:solidFill>
            </a:endParaRPr>
          </a:p>
          <a:p>
            <a:pPr marL="171450" indent="-171450">
              <a:buFont typeface="Arial" panose="020B0604020202020204" pitchFamily="34" charset="0"/>
              <a:buChar char="•"/>
            </a:pPr>
            <a:endParaRPr lang="vi-VN" sz="1300" b="1" dirty="0">
              <a:solidFill>
                <a:schemeClr val="tx1"/>
              </a:solidFill>
              <a:latin typeface="+mn-lt"/>
            </a:endParaRPr>
          </a:p>
        </p:txBody>
      </p:sp>
    </p:spTree>
    <p:extLst>
      <p:ext uri="{BB962C8B-B14F-4D97-AF65-F5344CB8AC3E}">
        <p14:creationId xmlns:p14="http://schemas.microsoft.com/office/powerpoint/2010/main" val="31740003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7"/>
          <p:cNvSpPr txBox="1">
            <a:spLocks noGrp="1"/>
          </p:cNvSpPr>
          <p:nvPr>
            <p:ph type="title"/>
          </p:nvPr>
        </p:nvSpPr>
        <p:spPr>
          <a:xfrm>
            <a:off x="1393484" y="624442"/>
            <a:ext cx="5760300" cy="68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latin typeface="Times New Roman" panose="02020603050405020304" pitchFamily="18" charset="0"/>
                <a:cs typeface="Times New Roman" panose="02020603050405020304" pitchFamily="18" charset="0"/>
              </a:rPr>
              <a:t>GALAXY CINEMA</a:t>
            </a:r>
            <a:endParaRPr dirty="0">
              <a:latin typeface="Times New Roman" panose="02020603050405020304" pitchFamily="18" charset="0"/>
              <a:cs typeface="Times New Roman" panose="02020603050405020304" pitchFamily="18" charset="0"/>
            </a:endParaRPr>
          </a:p>
        </p:txBody>
      </p:sp>
      <p:sp>
        <p:nvSpPr>
          <p:cNvPr id="204" name="Google Shape;204;p17"/>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3" name="Rectangle 2"/>
          <p:cNvSpPr/>
          <p:nvPr/>
        </p:nvSpPr>
        <p:spPr>
          <a:xfrm>
            <a:off x="1147721" y="1988187"/>
            <a:ext cx="6251825" cy="1384995"/>
          </a:xfrm>
          <a:prstGeom prst="rect">
            <a:avLst/>
          </a:prstGeom>
        </p:spPr>
        <p:txBody>
          <a:bodyPr wrap="square">
            <a:spAutoFit/>
          </a:bodyPr>
          <a:lstStyle/>
          <a:p>
            <a:pPr marL="87312" lvl="7" algn="just">
              <a:lnSpc>
                <a:spcPct val="150000"/>
              </a:lnSpc>
              <a:buClr>
                <a:schemeClr val="tx1"/>
              </a:buClr>
            </a:pPr>
            <a:r>
              <a:rPr lang="vi-VN" dirty="0"/>
              <a:t>Là hệ thống rạp chiếu phim hàng đầu Việt Nam, Galaxy Cinema đang ngày càng phát triển hơn nữa với các chương trình đặc sắc, các khuyến mãi hấp dẫn, đem đến cho khán giả những bộ phim bom tấn của thế giới và Việt Nam nhanh chóng và sớm nhất</a:t>
            </a:r>
            <a:r>
              <a:rPr lang="vi-VN" dirty="0" smtClean="0"/>
              <a:t>.</a:t>
            </a:r>
            <a:endParaRPr lang="vi-VN" dirty="0">
              <a:solidFill>
                <a:schemeClr val="tx1"/>
              </a:solidFill>
              <a:latin typeface="+mn-lt"/>
            </a:endParaRPr>
          </a:p>
        </p:txBody>
      </p:sp>
    </p:spTree>
    <p:extLst>
      <p:ext uri="{BB962C8B-B14F-4D97-AF65-F5344CB8AC3E}">
        <p14:creationId xmlns:p14="http://schemas.microsoft.com/office/powerpoint/2010/main" val="29187739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6" name="Picture 5"/>
          <p:cNvPicPr>
            <a:picLocks noChangeAspect="1"/>
          </p:cNvPicPr>
          <p:nvPr/>
        </p:nvPicPr>
        <p:blipFill>
          <a:blip r:embed="rId2"/>
          <a:stretch>
            <a:fillRect/>
          </a:stretch>
        </p:blipFill>
        <p:spPr>
          <a:xfrm>
            <a:off x="267548" y="428280"/>
            <a:ext cx="8707444" cy="4441176"/>
          </a:xfrm>
          <a:prstGeom prst="rect">
            <a:avLst/>
          </a:prstGeom>
        </p:spPr>
      </p:pic>
    </p:spTree>
    <p:extLst>
      <p:ext uri="{BB962C8B-B14F-4D97-AF65-F5344CB8AC3E}">
        <p14:creationId xmlns:p14="http://schemas.microsoft.com/office/powerpoint/2010/main" val="2409651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6" name="Picture 5"/>
          <p:cNvPicPr>
            <a:picLocks noChangeAspect="1"/>
          </p:cNvPicPr>
          <p:nvPr/>
        </p:nvPicPr>
        <p:blipFill>
          <a:blip r:embed="rId2"/>
          <a:stretch>
            <a:fillRect/>
          </a:stretch>
        </p:blipFill>
        <p:spPr>
          <a:xfrm>
            <a:off x="0" y="393601"/>
            <a:ext cx="9144000" cy="4457700"/>
          </a:xfrm>
          <a:prstGeom prst="rect">
            <a:avLst/>
          </a:prstGeom>
        </p:spPr>
      </p:pic>
    </p:spTree>
    <p:extLst>
      <p:ext uri="{BB962C8B-B14F-4D97-AF65-F5344CB8AC3E}">
        <p14:creationId xmlns:p14="http://schemas.microsoft.com/office/powerpoint/2010/main" val="2871364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Text Placeholder 3"/>
          <p:cNvSpPr>
            <a:spLocks noGrp="1"/>
          </p:cNvSpPr>
          <p:nvPr>
            <p:ph type="body" idx="2"/>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6" name="Picture 5"/>
          <p:cNvPicPr>
            <a:picLocks noChangeAspect="1"/>
          </p:cNvPicPr>
          <p:nvPr/>
        </p:nvPicPr>
        <p:blipFill>
          <a:blip r:embed="rId2"/>
          <a:stretch>
            <a:fillRect/>
          </a:stretch>
        </p:blipFill>
        <p:spPr>
          <a:xfrm>
            <a:off x="-1" y="393600"/>
            <a:ext cx="9144001" cy="4457701"/>
          </a:xfrm>
          <a:prstGeom prst="rect">
            <a:avLst/>
          </a:prstGeom>
        </p:spPr>
      </p:pic>
    </p:spTree>
    <p:extLst>
      <p:ext uri="{BB962C8B-B14F-4D97-AF65-F5344CB8AC3E}">
        <p14:creationId xmlns:p14="http://schemas.microsoft.com/office/powerpoint/2010/main" val="2347856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475761" y="196801"/>
            <a:ext cx="5760300" cy="680700"/>
          </a:xfrm>
        </p:spPr>
        <p:txBody>
          <a:bodyPr/>
          <a:lstStyle/>
          <a:p>
            <a:pPr lvl="0"/>
            <a:r>
              <a:rPr lang="en-US" dirty="0" smtClean="0">
                <a:latin typeface="Times New Roman" panose="02020603050405020304" pitchFamily="18" charset="0"/>
                <a:cs typeface="Times New Roman" panose="02020603050405020304" pitchFamily="18" charset="0"/>
              </a:rPr>
              <a:t>NỘI DUNG TRÌNH BÀY</a:t>
            </a:r>
            <a:endParaRPr lang="en-US" dirty="0">
              <a:latin typeface="Times New Roman" panose="02020603050405020304" pitchFamily="18" charset="0"/>
              <a:cs typeface="Times New Roman" panose="02020603050405020304" pitchFamily="18" charset="0"/>
            </a:endParaRPr>
          </a:p>
        </p:txBody>
      </p:sp>
      <p:sp>
        <p:nvSpPr>
          <p:cNvPr id="175" name="Google Shape;175;p13"/>
          <p:cNvSpPr txBox="1">
            <a:spLocks noGrp="1"/>
          </p:cNvSpPr>
          <p:nvPr>
            <p:ph type="body" idx="1"/>
          </p:nvPr>
        </p:nvSpPr>
        <p:spPr>
          <a:xfrm>
            <a:off x="1578010" y="1133127"/>
            <a:ext cx="4366841" cy="3064800"/>
          </a:xfrm>
        </p:spPr>
        <p:txBody>
          <a:bodyPr/>
          <a:lstStyle/>
          <a:p>
            <a:pPr lvl="0"/>
            <a:r>
              <a:rPr lang="en-US" sz="2000" b="1" dirty="0" err="1" smtClean="0"/>
              <a:t>Giới</a:t>
            </a:r>
            <a:r>
              <a:rPr lang="en-US" sz="2000" b="1" dirty="0" smtClean="0"/>
              <a:t> </a:t>
            </a:r>
            <a:r>
              <a:rPr lang="en-US" sz="2000" b="1" dirty="0" err="1" smtClean="0"/>
              <a:t>thiệu</a:t>
            </a:r>
            <a:endParaRPr lang="en-US" sz="2000" b="1" dirty="0" smtClean="0"/>
          </a:p>
          <a:p>
            <a:pPr lvl="0"/>
            <a:r>
              <a:rPr lang="en-US" sz="2000" b="1" dirty="0" err="1" smtClean="0"/>
              <a:t>Khảo</a:t>
            </a:r>
            <a:r>
              <a:rPr lang="en-US" sz="2000" b="1" dirty="0" smtClean="0"/>
              <a:t> </a:t>
            </a:r>
            <a:r>
              <a:rPr lang="en-US" sz="2000" b="1" dirty="0" err="1" smtClean="0"/>
              <a:t>sát</a:t>
            </a:r>
            <a:r>
              <a:rPr lang="en-US" sz="2000" b="1" dirty="0" smtClean="0"/>
              <a:t> </a:t>
            </a:r>
            <a:r>
              <a:rPr lang="en-US" sz="2000" b="1" dirty="0" err="1" smtClean="0"/>
              <a:t>các</a:t>
            </a:r>
            <a:r>
              <a:rPr lang="en-US" sz="2000" b="1" dirty="0" smtClean="0"/>
              <a:t> </a:t>
            </a:r>
            <a:r>
              <a:rPr lang="en-US" sz="2000" b="1" dirty="0" err="1" smtClean="0"/>
              <a:t>hệ</a:t>
            </a:r>
            <a:r>
              <a:rPr lang="en-US" sz="2000" b="1" dirty="0" smtClean="0"/>
              <a:t> </a:t>
            </a:r>
            <a:r>
              <a:rPr lang="en-US" sz="2000" b="1" dirty="0" err="1" smtClean="0"/>
              <a:t>thống</a:t>
            </a:r>
            <a:r>
              <a:rPr lang="en-US" sz="2000" b="1" dirty="0" smtClean="0"/>
              <a:t> </a:t>
            </a:r>
            <a:r>
              <a:rPr lang="en-US" sz="2000" b="1" dirty="0" err="1" smtClean="0"/>
              <a:t>liên</a:t>
            </a:r>
            <a:r>
              <a:rPr lang="en-US" sz="2000" b="1" dirty="0" smtClean="0"/>
              <a:t> </a:t>
            </a:r>
            <a:r>
              <a:rPr lang="en-US" sz="2000" b="1" dirty="0" err="1" smtClean="0"/>
              <a:t>quan</a:t>
            </a:r>
            <a:endParaRPr lang="en-US" sz="2000" b="1" dirty="0" smtClean="0"/>
          </a:p>
          <a:p>
            <a:pPr lvl="0"/>
            <a:r>
              <a:rPr lang="en-US" b="1" dirty="0" err="1" smtClean="0"/>
              <a:t>Các</a:t>
            </a:r>
            <a:r>
              <a:rPr lang="en-US" b="1" dirty="0" smtClean="0"/>
              <a:t> framework </a:t>
            </a:r>
            <a:r>
              <a:rPr lang="en-US" b="1" dirty="0" err="1" smtClean="0"/>
              <a:t>sử</a:t>
            </a:r>
            <a:r>
              <a:rPr lang="en-US" b="1" dirty="0" smtClean="0"/>
              <a:t> </a:t>
            </a:r>
            <a:r>
              <a:rPr lang="en-US" b="1" dirty="0" err="1" smtClean="0"/>
              <a:t>dụng</a:t>
            </a:r>
            <a:r>
              <a:rPr lang="en-US" b="1" dirty="0" smtClean="0"/>
              <a:t> </a:t>
            </a:r>
            <a:r>
              <a:rPr lang="en-US" b="1" dirty="0" err="1" smtClean="0"/>
              <a:t>trong</a:t>
            </a:r>
            <a:r>
              <a:rPr lang="en-US" b="1" dirty="0" smtClean="0"/>
              <a:t> project</a:t>
            </a:r>
          </a:p>
          <a:p>
            <a:pPr lvl="0"/>
            <a:r>
              <a:rPr lang="en-US" b="1" dirty="0" err="1" smtClean="0"/>
              <a:t>Các</a:t>
            </a:r>
            <a:r>
              <a:rPr lang="en-US" b="1" dirty="0" smtClean="0"/>
              <a:t> </a:t>
            </a:r>
            <a:r>
              <a:rPr lang="en-US" b="1" dirty="0" err="1"/>
              <a:t>công</a:t>
            </a:r>
            <a:r>
              <a:rPr lang="en-US" b="1" dirty="0"/>
              <a:t> </a:t>
            </a:r>
            <a:r>
              <a:rPr lang="en-US" b="1" dirty="0" err="1"/>
              <a:t>việc</a:t>
            </a:r>
            <a:r>
              <a:rPr lang="en-US" b="1" dirty="0"/>
              <a:t> </a:t>
            </a:r>
            <a:r>
              <a:rPr lang="en-US" b="1" dirty="0" err="1"/>
              <a:t>đã</a:t>
            </a:r>
            <a:r>
              <a:rPr lang="en-US" b="1" dirty="0"/>
              <a:t> </a:t>
            </a:r>
            <a:r>
              <a:rPr lang="en-US" b="1" dirty="0" err="1"/>
              <a:t>thực</a:t>
            </a:r>
            <a:r>
              <a:rPr lang="en-US" b="1" dirty="0"/>
              <a:t> </a:t>
            </a:r>
            <a:r>
              <a:rPr lang="en-US" b="1" dirty="0" err="1"/>
              <a:t>hiện</a:t>
            </a:r>
            <a:r>
              <a:rPr lang="en-US" b="1" dirty="0"/>
              <a:t> </a:t>
            </a:r>
            <a:r>
              <a:rPr lang="en-US" b="1" dirty="0" err="1"/>
              <a:t>và</a:t>
            </a:r>
            <a:r>
              <a:rPr lang="en-US" b="1" dirty="0"/>
              <a:t> </a:t>
            </a:r>
            <a:r>
              <a:rPr lang="en-US" b="1" dirty="0" err="1"/>
              <a:t>kết</a:t>
            </a:r>
            <a:r>
              <a:rPr lang="en-US" b="1" dirty="0"/>
              <a:t> </a:t>
            </a:r>
            <a:r>
              <a:rPr lang="en-US" b="1" dirty="0" err="1"/>
              <a:t>quả</a:t>
            </a:r>
            <a:r>
              <a:rPr lang="en-US" b="1" dirty="0"/>
              <a:t>:</a:t>
            </a:r>
          </a:p>
          <a:p>
            <a:pPr lvl="1"/>
            <a:r>
              <a:rPr lang="en-US" sz="1400" dirty="0"/>
              <a:t>Use </a:t>
            </a:r>
            <a:r>
              <a:rPr lang="en-US" sz="1400" dirty="0" smtClean="0"/>
              <a:t>case</a:t>
            </a:r>
            <a:endParaRPr lang="en-US" sz="1400" dirty="0"/>
          </a:p>
          <a:p>
            <a:pPr lvl="1"/>
            <a:r>
              <a:rPr lang="en-US" sz="1400" dirty="0" err="1"/>
              <a:t>Đặc</a:t>
            </a:r>
            <a:r>
              <a:rPr lang="en-US" sz="1400" dirty="0"/>
              <a:t> </a:t>
            </a:r>
            <a:r>
              <a:rPr lang="en-US" sz="1400" dirty="0" err="1"/>
              <a:t>tả</a:t>
            </a:r>
            <a:r>
              <a:rPr lang="en-US" sz="1400" dirty="0"/>
              <a:t> </a:t>
            </a:r>
            <a:r>
              <a:rPr lang="en-US" sz="1400" dirty="0" err="1"/>
              <a:t>màn</a:t>
            </a:r>
            <a:r>
              <a:rPr lang="en-US" sz="1400" dirty="0"/>
              <a:t> </a:t>
            </a:r>
            <a:r>
              <a:rPr lang="en-US" sz="1400" dirty="0" err="1" smtClean="0"/>
              <a:t>hình</a:t>
            </a:r>
            <a:endParaRPr lang="en-US" sz="1400" dirty="0"/>
          </a:p>
          <a:p>
            <a:pPr lvl="1"/>
            <a:r>
              <a:rPr lang="en-US" sz="1400" dirty="0"/>
              <a:t>Test </a:t>
            </a:r>
            <a:r>
              <a:rPr lang="en-US" sz="1400" dirty="0" smtClean="0"/>
              <a:t>case</a:t>
            </a:r>
          </a:p>
          <a:p>
            <a:pPr lvl="1"/>
            <a:r>
              <a:rPr lang="en-US" sz="1400" dirty="0" smtClean="0"/>
              <a:t>Demo</a:t>
            </a:r>
            <a:endParaRPr lang="en-US" sz="1400" dirty="0"/>
          </a:p>
          <a:p>
            <a:pPr lvl="0"/>
            <a:endParaRPr lang="en-US" dirty="0" smtClean="0"/>
          </a:p>
          <a:p>
            <a:pPr lvl="0"/>
            <a:endParaRPr lang="en-US" dirty="0"/>
          </a:p>
        </p:txBody>
      </p:sp>
      <p:sp>
        <p:nvSpPr>
          <p:cNvPr id="176" name="Google Shape;176;p13"/>
          <p:cNvSpPr txBox="1">
            <a:spLocks noGrp="1"/>
          </p:cNvSpPr>
          <p:nvPr>
            <p:ph type="sldNum" idx="12"/>
          </p:nvPr>
        </p:nvSpPr>
        <p:spPr/>
        <p:txBody>
          <a:bodyPr/>
          <a:lstStyle/>
          <a:p>
            <a:pPr lvl="0"/>
            <a:fld id="{00000000-1234-1234-1234-123412341234}" type="slidenum">
              <a:rPr lang="en" smtClean="0"/>
              <a:pPr lvl="0"/>
              <a:t>2</a:t>
            </a:fld>
            <a:endParaRPr lang="en"/>
          </a:p>
        </p:txBody>
      </p:sp>
    </p:spTree>
    <p:extLst>
      <p:ext uri="{BB962C8B-B14F-4D97-AF65-F5344CB8AC3E}">
        <p14:creationId xmlns:p14="http://schemas.microsoft.com/office/powerpoint/2010/main" val="30182614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4" name="Google Shape;204;p17"/>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8" name="Google Shape;202;p17"/>
          <p:cNvSpPr txBox="1">
            <a:spLocks noGrp="1"/>
          </p:cNvSpPr>
          <p:nvPr>
            <p:ph type="title"/>
          </p:nvPr>
        </p:nvSpPr>
        <p:spPr>
          <a:xfrm>
            <a:off x="1781437" y="271903"/>
            <a:ext cx="5760300" cy="680700"/>
          </a:xfrm>
          <a:prstGeom prst="rect">
            <a:avLst/>
          </a:prstGeom>
        </p:spPr>
        <p:txBody>
          <a:bodyPr spcFirstLastPara="1" wrap="square" lIns="91425" tIns="91425" rIns="91425" bIns="91425" anchor="b" anchorCtr="0">
            <a:noAutofit/>
          </a:bodyPr>
          <a:lstStyle/>
          <a:p>
            <a:pPr lvl="0" algn="ctr"/>
            <a:r>
              <a:rPr lang="en-US" dirty="0">
                <a:latin typeface="Times New Roman" panose="02020603050405020304" pitchFamily="18" charset="0"/>
                <a:cs typeface="Times New Roman" panose="02020603050405020304" pitchFamily="18" charset="0"/>
              </a:rPr>
              <a:t>GALAXY CINEMA</a:t>
            </a:r>
            <a:endParaRPr dirty="0">
              <a:latin typeface="Times New Roman" panose="02020603050405020304" pitchFamily="18" charset="0"/>
              <a:cs typeface="Times New Roman" panose="02020603050405020304" pitchFamily="18" charset="0"/>
            </a:endParaRPr>
          </a:p>
        </p:txBody>
      </p:sp>
      <p:sp>
        <p:nvSpPr>
          <p:cNvPr id="9" name="Rectangle 8"/>
          <p:cNvSpPr/>
          <p:nvPr/>
        </p:nvSpPr>
        <p:spPr>
          <a:xfrm>
            <a:off x="857891" y="1051755"/>
            <a:ext cx="6251825" cy="3116238"/>
          </a:xfrm>
          <a:prstGeom prst="rect">
            <a:avLst/>
          </a:prstGeom>
        </p:spPr>
        <p:txBody>
          <a:bodyPr wrap="square">
            <a:spAutoFit/>
          </a:bodyPr>
          <a:lstStyle/>
          <a:p>
            <a:pPr marL="87312" lvl="7" algn="just">
              <a:lnSpc>
                <a:spcPct val="150000"/>
              </a:lnSpc>
              <a:buClr>
                <a:schemeClr val="tx1"/>
              </a:buClr>
            </a:pPr>
            <a:r>
              <a:rPr lang="vi-VN" b="1" dirty="0" smtClean="0">
                <a:solidFill>
                  <a:schemeClr val="tx1"/>
                </a:solidFill>
              </a:rPr>
              <a:t>Các chức năng </a:t>
            </a:r>
          </a:p>
          <a:p>
            <a:pPr marL="171450" lvl="0" indent="-171450">
              <a:lnSpc>
                <a:spcPct val="150000"/>
              </a:lnSpc>
              <a:buFont typeface="Arial" panose="020B0604020202020204" pitchFamily="34" charset="0"/>
              <a:buChar char="•"/>
            </a:pPr>
            <a:r>
              <a:rPr lang="en-US" sz="1300" dirty="0" err="1" smtClean="0">
                <a:latin typeface="+mn-lt"/>
              </a:rPr>
              <a:t>Mua</a:t>
            </a:r>
            <a:r>
              <a:rPr lang="en-US" sz="1300" dirty="0" smtClean="0">
                <a:latin typeface="+mn-lt"/>
              </a:rPr>
              <a:t> </a:t>
            </a:r>
            <a:r>
              <a:rPr lang="en-US" sz="1300" dirty="0" err="1" smtClean="0">
                <a:latin typeface="+mn-lt"/>
              </a:rPr>
              <a:t>vé</a:t>
            </a:r>
            <a:r>
              <a:rPr lang="en-US" sz="1300" dirty="0" smtClean="0">
                <a:latin typeface="+mn-lt"/>
              </a:rPr>
              <a:t> </a:t>
            </a:r>
            <a:r>
              <a:rPr lang="en-US" sz="1300" dirty="0" err="1">
                <a:latin typeface="+mn-lt"/>
              </a:rPr>
              <a:t>trực</a:t>
            </a:r>
            <a:r>
              <a:rPr lang="en-US" sz="1300" dirty="0">
                <a:latin typeface="+mn-lt"/>
              </a:rPr>
              <a:t> </a:t>
            </a:r>
            <a:r>
              <a:rPr lang="en-US" sz="1300" dirty="0" err="1">
                <a:latin typeface="+mn-lt"/>
              </a:rPr>
              <a:t>tuyến</a:t>
            </a:r>
            <a:r>
              <a:rPr lang="en-US" sz="1300" dirty="0">
                <a:latin typeface="+mn-lt"/>
              </a:rPr>
              <a:t> </a:t>
            </a:r>
            <a:r>
              <a:rPr lang="en-US" sz="1300" dirty="0" err="1">
                <a:latin typeface="+mn-lt"/>
              </a:rPr>
              <a:t>cũng</a:t>
            </a:r>
            <a:r>
              <a:rPr lang="en-US" sz="1300" dirty="0">
                <a:latin typeface="+mn-lt"/>
              </a:rPr>
              <a:t> </a:t>
            </a:r>
            <a:r>
              <a:rPr lang="en-US" sz="1300" dirty="0" err="1">
                <a:latin typeface="+mn-lt"/>
              </a:rPr>
              <a:t>như</a:t>
            </a:r>
            <a:r>
              <a:rPr lang="en-US" sz="1300" dirty="0">
                <a:latin typeface="+mn-lt"/>
              </a:rPr>
              <a:t> </a:t>
            </a:r>
            <a:r>
              <a:rPr lang="en-US" sz="1300" dirty="0" err="1">
                <a:latin typeface="+mn-lt"/>
              </a:rPr>
              <a:t>tại</a:t>
            </a:r>
            <a:r>
              <a:rPr lang="en-US" sz="1300" dirty="0">
                <a:latin typeface="+mn-lt"/>
              </a:rPr>
              <a:t> </a:t>
            </a:r>
            <a:r>
              <a:rPr lang="en-US" sz="1300" dirty="0" err="1">
                <a:latin typeface="+mn-lt"/>
              </a:rPr>
              <a:t>quầy</a:t>
            </a:r>
            <a:r>
              <a:rPr lang="en-US" sz="1300" dirty="0">
                <a:latin typeface="+mn-lt"/>
              </a:rPr>
              <a:t> </a:t>
            </a:r>
            <a:r>
              <a:rPr lang="en-US" sz="1300" dirty="0" err="1">
                <a:latin typeface="+mn-lt"/>
              </a:rPr>
              <a:t>bán</a:t>
            </a:r>
            <a:r>
              <a:rPr lang="en-US" sz="1300" dirty="0">
                <a:latin typeface="+mn-lt"/>
              </a:rPr>
              <a:t> </a:t>
            </a:r>
            <a:r>
              <a:rPr lang="en-US" sz="1300" dirty="0" err="1">
                <a:latin typeface="+mn-lt"/>
              </a:rPr>
              <a:t>vé</a:t>
            </a:r>
            <a:r>
              <a:rPr lang="en-US" sz="1300" dirty="0">
                <a:latin typeface="+mn-lt"/>
              </a:rPr>
              <a:t>.</a:t>
            </a:r>
          </a:p>
          <a:p>
            <a:pPr marL="171450" lvl="0" indent="-171450">
              <a:lnSpc>
                <a:spcPct val="150000"/>
              </a:lnSpc>
              <a:buFont typeface="Arial" panose="020B0604020202020204" pitchFamily="34" charset="0"/>
              <a:buChar char="•"/>
            </a:pPr>
            <a:r>
              <a:rPr lang="en-US" sz="1300" dirty="0" err="1" smtClean="0">
                <a:latin typeface="+mn-lt"/>
              </a:rPr>
              <a:t>Lựa</a:t>
            </a:r>
            <a:r>
              <a:rPr lang="en-US" sz="1300" dirty="0" smtClean="0">
                <a:latin typeface="+mn-lt"/>
              </a:rPr>
              <a:t> </a:t>
            </a:r>
            <a:r>
              <a:rPr lang="en-US" sz="1300" dirty="0" err="1">
                <a:latin typeface="+mn-lt"/>
              </a:rPr>
              <a:t>chọn</a:t>
            </a:r>
            <a:r>
              <a:rPr lang="en-US" sz="1300" dirty="0">
                <a:latin typeface="+mn-lt"/>
              </a:rPr>
              <a:t> </a:t>
            </a:r>
            <a:r>
              <a:rPr lang="en-US" sz="1300" dirty="0" err="1">
                <a:latin typeface="+mn-lt"/>
              </a:rPr>
              <a:t>các</a:t>
            </a:r>
            <a:r>
              <a:rPr lang="en-US" sz="1300" dirty="0">
                <a:latin typeface="+mn-lt"/>
              </a:rPr>
              <a:t> </a:t>
            </a:r>
            <a:r>
              <a:rPr lang="en-US" sz="1300" dirty="0" err="1">
                <a:latin typeface="+mn-lt"/>
              </a:rPr>
              <a:t>dịch</a:t>
            </a:r>
            <a:r>
              <a:rPr lang="en-US" sz="1300" dirty="0">
                <a:latin typeface="+mn-lt"/>
              </a:rPr>
              <a:t> </a:t>
            </a:r>
            <a:r>
              <a:rPr lang="en-US" sz="1300" dirty="0" err="1">
                <a:latin typeface="+mn-lt"/>
              </a:rPr>
              <a:t>vụ</a:t>
            </a:r>
            <a:r>
              <a:rPr lang="en-US" sz="1300" dirty="0">
                <a:latin typeface="+mn-lt"/>
              </a:rPr>
              <a:t> </a:t>
            </a:r>
            <a:r>
              <a:rPr lang="en-US" sz="1300" dirty="0" err="1">
                <a:latin typeface="+mn-lt"/>
              </a:rPr>
              <a:t>kèm</a:t>
            </a:r>
            <a:r>
              <a:rPr lang="en-US" sz="1300" dirty="0">
                <a:latin typeface="+mn-lt"/>
              </a:rPr>
              <a:t> </a:t>
            </a:r>
            <a:r>
              <a:rPr lang="en-US" sz="1300" dirty="0" err="1">
                <a:latin typeface="+mn-lt"/>
              </a:rPr>
              <a:t>theo</a:t>
            </a:r>
            <a:r>
              <a:rPr lang="en-US" sz="1300" dirty="0">
                <a:latin typeface="+mn-lt"/>
              </a:rPr>
              <a:t> </a:t>
            </a:r>
            <a:r>
              <a:rPr lang="en-US" sz="1300" dirty="0" err="1">
                <a:latin typeface="+mn-lt"/>
              </a:rPr>
              <a:t>như</a:t>
            </a:r>
            <a:r>
              <a:rPr lang="en-US" sz="1300" dirty="0">
                <a:latin typeface="+mn-lt"/>
              </a:rPr>
              <a:t> </a:t>
            </a:r>
            <a:r>
              <a:rPr lang="en-US" sz="1300" dirty="0" err="1">
                <a:latin typeface="+mn-lt"/>
              </a:rPr>
              <a:t>bắp</a:t>
            </a:r>
            <a:r>
              <a:rPr lang="en-US" sz="1300" dirty="0">
                <a:latin typeface="+mn-lt"/>
              </a:rPr>
              <a:t>, </a:t>
            </a:r>
            <a:r>
              <a:rPr lang="en-US" sz="1300" dirty="0" err="1">
                <a:latin typeface="+mn-lt"/>
              </a:rPr>
              <a:t>nước</a:t>
            </a:r>
            <a:r>
              <a:rPr lang="en-US" sz="1300" dirty="0">
                <a:latin typeface="+mn-lt"/>
              </a:rPr>
              <a:t>, …</a:t>
            </a:r>
          </a:p>
          <a:p>
            <a:pPr marL="171450" lvl="0" indent="-171450">
              <a:lnSpc>
                <a:spcPct val="150000"/>
              </a:lnSpc>
              <a:buFont typeface="Arial" panose="020B0604020202020204" pitchFamily="34" charset="0"/>
              <a:buChar char="•"/>
            </a:pPr>
            <a:r>
              <a:rPr lang="en-US" sz="1300" dirty="0" err="1" smtClean="0">
                <a:latin typeface="+mn-lt"/>
              </a:rPr>
              <a:t>Xem</a:t>
            </a:r>
            <a:r>
              <a:rPr lang="en-US" sz="1300" dirty="0" smtClean="0">
                <a:latin typeface="+mn-lt"/>
              </a:rPr>
              <a:t> </a:t>
            </a:r>
            <a:r>
              <a:rPr lang="en-US" sz="1300" dirty="0" err="1">
                <a:latin typeface="+mn-lt"/>
              </a:rPr>
              <a:t>các</a:t>
            </a:r>
            <a:r>
              <a:rPr lang="en-US" sz="1300" dirty="0">
                <a:latin typeface="+mn-lt"/>
              </a:rPr>
              <a:t> </a:t>
            </a:r>
            <a:r>
              <a:rPr lang="en-US" sz="1300" dirty="0" err="1">
                <a:latin typeface="+mn-lt"/>
              </a:rPr>
              <a:t>cụm</a:t>
            </a:r>
            <a:r>
              <a:rPr lang="en-US" sz="1300" dirty="0">
                <a:latin typeface="+mn-lt"/>
              </a:rPr>
              <a:t> </a:t>
            </a:r>
            <a:r>
              <a:rPr lang="en-US" sz="1300" dirty="0" err="1">
                <a:latin typeface="+mn-lt"/>
              </a:rPr>
              <a:t>rạp</a:t>
            </a:r>
            <a:r>
              <a:rPr lang="en-US" sz="1300" dirty="0">
                <a:latin typeface="+mn-lt"/>
              </a:rPr>
              <a:t> </a:t>
            </a:r>
            <a:r>
              <a:rPr lang="en-US" sz="1300" dirty="0" err="1">
                <a:latin typeface="+mn-lt"/>
              </a:rPr>
              <a:t>trên</a:t>
            </a:r>
            <a:r>
              <a:rPr lang="en-US" sz="1300" dirty="0">
                <a:latin typeface="+mn-lt"/>
              </a:rPr>
              <a:t> </a:t>
            </a:r>
            <a:r>
              <a:rPr lang="en-US" sz="1300" dirty="0" err="1">
                <a:latin typeface="+mn-lt"/>
              </a:rPr>
              <a:t>toàn</a:t>
            </a:r>
            <a:r>
              <a:rPr lang="en-US" sz="1300" dirty="0">
                <a:latin typeface="+mn-lt"/>
              </a:rPr>
              <a:t> </a:t>
            </a:r>
            <a:r>
              <a:rPr lang="en-US" sz="1300" dirty="0" err="1">
                <a:latin typeface="+mn-lt"/>
              </a:rPr>
              <a:t>quốc</a:t>
            </a:r>
            <a:r>
              <a:rPr lang="en-US" sz="1300" dirty="0">
                <a:latin typeface="+mn-lt"/>
              </a:rPr>
              <a:t>.</a:t>
            </a:r>
          </a:p>
          <a:p>
            <a:pPr marL="171450" lvl="0" indent="-171450">
              <a:lnSpc>
                <a:spcPct val="150000"/>
              </a:lnSpc>
              <a:buFont typeface="Arial" panose="020B0604020202020204" pitchFamily="34" charset="0"/>
              <a:buChar char="•"/>
            </a:pPr>
            <a:r>
              <a:rPr lang="en-US" sz="1300" dirty="0" err="1" smtClean="0">
                <a:latin typeface="+mn-lt"/>
              </a:rPr>
              <a:t>Xem</a:t>
            </a:r>
            <a:r>
              <a:rPr lang="en-US" sz="1300" dirty="0" smtClean="0">
                <a:latin typeface="+mn-lt"/>
              </a:rPr>
              <a:t> </a:t>
            </a:r>
            <a:r>
              <a:rPr lang="en-US" sz="1300" dirty="0" err="1">
                <a:latin typeface="+mn-lt"/>
              </a:rPr>
              <a:t>các</a:t>
            </a:r>
            <a:r>
              <a:rPr lang="en-US" sz="1300" dirty="0">
                <a:latin typeface="+mn-lt"/>
              </a:rPr>
              <a:t> </a:t>
            </a:r>
            <a:r>
              <a:rPr lang="en-US" sz="1300" dirty="0" err="1">
                <a:latin typeface="+mn-lt"/>
              </a:rPr>
              <a:t>mô</a:t>
            </a:r>
            <a:r>
              <a:rPr lang="en-US" sz="1300" dirty="0">
                <a:latin typeface="+mn-lt"/>
              </a:rPr>
              <a:t> </a:t>
            </a:r>
            <a:r>
              <a:rPr lang="en-US" sz="1300" dirty="0" err="1">
                <a:latin typeface="+mn-lt"/>
              </a:rPr>
              <a:t>tả</a:t>
            </a:r>
            <a:r>
              <a:rPr lang="en-US" sz="1300" dirty="0">
                <a:latin typeface="+mn-lt"/>
              </a:rPr>
              <a:t> </a:t>
            </a:r>
            <a:r>
              <a:rPr lang="en-US" sz="1300" dirty="0" err="1">
                <a:latin typeface="+mn-lt"/>
              </a:rPr>
              <a:t>về</a:t>
            </a:r>
            <a:r>
              <a:rPr lang="en-US" sz="1300" dirty="0">
                <a:latin typeface="+mn-lt"/>
              </a:rPr>
              <a:t> </a:t>
            </a:r>
            <a:r>
              <a:rPr lang="en-US" sz="1300" dirty="0" err="1">
                <a:latin typeface="+mn-lt"/>
              </a:rPr>
              <a:t>phim</a:t>
            </a:r>
            <a:r>
              <a:rPr lang="en-US" sz="1300" dirty="0">
                <a:latin typeface="+mn-lt"/>
              </a:rPr>
              <a:t>.</a:t>
            </a:r>
          </a:p>
          <a:p>
            <a:pPr marL="171450" lvl="0" indent="-171450">
              <a:lnSpc>
                <a:spcPct val="150000"/>
              </a:lnSpc>
              <a:buFont typeface="Arial" panose="020B0604020202020204" pitchFamily="34" charset="0"/>
              <a:buChar char="•"/>
            </a:pPr>
            <a:r>
              <a:rPr lang="en-US" sz="1300" dirty="0" err="1" smtClean="0">
                <a:latin typeface="+mn-lt"/>
              </a:rPr>
              <a:t>Xem</a:t>
            </a:r>
            <a:r>
              <a:rPr lang="en-US" sz="1300" dirty="0" smtClean="0">
                <a:latin typeface="+mn-lt"/>
              </a:rPr>
              <a:t> </a:t>
            </a:r>
            <a:r>
              <a:rPr lang="en-US" sz="1300" dirty="0" err="1">
                <a:latin typeface="+mn-lt"/>
              </a:rPr>
              <a:t>các</a:t>
            </a:r>
            <a:r>
              <a:rPr lang="en-US" sz="1300" dirty="0">
                <a:latin typeface="+mn-lt"/>
              </a:rPr>
              <a:t> </a:t>
            </a:r>
            <a:r>
              <a:rPr lang="en-US" sz="1300" dirty="0" err="1">
                <a:latin typeface="+mn-lt"/>
              </a:rPr>
              <a:t>ưu</a:t>
            </a:r>
            <a:r>
              <a:rPr lang="en-US" sz="1300" dirty="0">
                <a:latin typeface="+mn-lt"/>
              </a:rPr>
              <a:t> </a:t>
            </a:r>
            <a:r>
              <a:rPr lang="en-US" sz="1300" dirty="0" err="1">
                <a:latin typeface="+mn-lt"/>
              </a:rPr>
              <a:t>đãi</a:t>
            </a:r>
            <a:r>
              <a:rPr lang="en-US" sz="1300" dirty="0">
                <a:latin typeface="+mn-lt"/>
              </a:rPr>
              <a:t>, </a:t>
            </a:r>
            <a:r>
              <a:rPr lang="en-US" sz="1300" dirty="0" err="1">
                <a:latin typeface="+mn-lt"/>
              </a:rPr>
              <a:t>chương</a:t>
            </a:r>
            <a:r>
              <a:rPr lang="en-US" sz="1300" dirty="0">
                <a:latin typeface="+mn-lt"/>
              </a:rPr>
              <a:t> </a:t>
            </a:r>
            <a:r>
              <a:rPr lang="en-US" sz="1300" dirty="0" err="1">
                <a:latin typeface="+mn-lt"/>
              </a:rPr>
              <a:t>trình</a:t>
            </a:r>
            <a:r>
              <a:rPr lang="en-US" sz="1300" dirty="0">
                <a:latin typeface="+mn-lt"/>
              </a:rPr>
              <a:t> </a:t>
            </a:r>
            <a:r>
              <a:rPr lang="en-US" sz="1300" dirty="0" err="1">
                <a:latin typeface="+mn-lt"/>
              </a:rPr>
              <a:t>khuyễn</a:t>
            </a:r>
            <a:r>
              <a:rPr lang="en-US" sz="1300" dirty="0">
                <a:latin typeface="+mn-lt"/>
              </a:rPr>
              <a:t> </a:t>
            </a:r>
            <a:r>
              <a:rPr lang="en-US" sz="1300" dirty="0" err="1">
                <a:latin typeface="+mn-lt"/>
              </a:rPr>
              <a:t>mãi</a:t>
            </a:r>
            <a:r>
              <a:rPr lang="en-US" sz="1300" dirty="0">
                <a:latin typeface="+mn-lt"/>
              </a:rPr>
              <a:t> </a:t>
            </a:r>
            <a:r>
              <a:rPr lang="en-US" sz="1300" dirty="0" err="1">
                <a:latin typeface="+mn-lt"/>
              </a:rPr>
              <a:t>của</a:t>
            </a:r>
            <a:r>
              <a:rPr lang="en-US" sz="1300" dirty="0">
                <a:latin typeface="+mn-lt"/>
              </a:rPr>
              <a:t> </a:t>
            </a:r>
            <a:r>
              <a:rPr lang="en-US" sz="1300" dirty="0" smtClean="0">
                <a:latin typeface="+mn-lt"/>
              </a:rPr>
              <a:t>Galaxy Cinema.</a:t>
            </a:r>
            <a:endParaRPr lang="en-US" sz="1300" dirty="0">
              <a:latin typeface="+mn-lt"/>
            </a:endParaRPr>
          </a:p>
          <a:p>
            <a:pPr marL="171450" lvl="0" indent="-171450">
              <a:lnSpc>
                <a:spcPct val="150000"/>
              </a:lnSpc>
              <a:buFont typeface="Arial" panose="020B0604020202020204" pitchFamily="34" charset="0"/>
              <a:buChar char="•"/>
            </a:pPr>
            <a:r>
              <a:rPr lang="en-US" sz="1300" dirty="0" err="1">
                <a:latin typeface="+mn-lt"/>
              </a:rPr>
              <a:t>Khách</a:t>
            </a:r>
            <a:r>
              <a:rPr lang="en-US" sz="1300" dirty="0">
                <a:latin typeface="+mn-lt"/>
              </a:rPr>
              <a:t> </a:t>
            </a:r>
            <a:r>
              <a:rPr lang="en-US" sz="1300" dirty="0" err="1">
                <a:latin typeface="+mn-lt"/>
              </a:rPr>
              <a:t>hàng</a:t>
            </a:r>
            <a:r>
              <a:rPr lang="en-US" sz="1300" dirty="0">
                <a:latin typeface="+mn-lt"/>
              </a:rPr>
              <a:t> </a:t>
            </a:r>
            <a:r>
              <a:rPr lang="en-US" sz="1300" dirty="0" err="1">
                <a:latin typeface="+mn-lt"/>
              </a:rPr>
              <a:t>có</a:t>
            </a:r>
            <a:r>
              <a:rPr lang="en-US" sz="1300" dirty="0">
                <a:latin typeface="+mn-lt"/>
              </a:rPr>
              <a:t> </a:t>
            </a:r>
            <a:r>
              <a:rPr lang="en-US" sz="1300" dirty="0" err="1">
                <a:latin typeface="+mn-lt"/>
              </a:rPr>
              <a:t>thể</a:t>
            </a:r>
            <a:r>
              <a:rPr lang="en-US" sz="1300" dirty="0">
                <a:latin typeface="+mn-lt"/>
              </a:rPr>
              <a:t> </a:t>
            </a:r>
            <a:r>
              <a:rPr lang="en-US" sz="1300" dirty="0" err="1">
                <a:latin typeface="+mn-lt"/>
              </a:rPr>
              <a:t>xem</a:t>
            </a:r>
            <a:r>
              <a:rPr lang="en-US" sz="1300" dirty="0">
                <a:latin typeface="+mn-lt"/>
              </a:rPr>
              <a:t> </a:t>
            </a:r>
            <a:r>
              <a:rPr lang="en-US" sz="1300" dirty="0" err="1">
                <a:latin typeface="+mn-lt"/>
              </a:rPr>
              <a:t>lịch</a:t>
            </a:r>
            <a:r>
              <a:rPr lang="en-US" sz="1300" dirty="0">
                <a:latin typeface="+mn-lt"/>
              </a:rPr>
              <a:t> </a:t>
            </a:r>
            <a:r>
              <a:rPr lang="en-US" sz="1300" dirty="0" err="1">
                <a:latin typeface="+mn-lt"/>
              </a:rPr>
              <a:t>chiếu</a:t>
            </a:r>
            <a:r>
              <a:rPr lang="en-US" sz="1300" dirty="0">
                <a:latin typeface="+mn-lt"/>
              </a:rPr>
              <a:t> </a:t>
            </a:r>
            <a:r>
              <a:rPr lang="en-US" sz="1300" dirty="0" err="1">
                <a:latin typeface="+mn-lt"/>
              </a:rPr>
              <a:t>của</a:t>
            </a:r>
            <a:r>
              <a:rPr lang="en-US" sz="1300" dirty="0">
                <a:latin typeface="+mn-lt"/>
              </a:rPr>
              <a:t> </a:t>
            </a:r>
            <a:r>
              <a:rPr lang="en-US" sz="1300" dirty="0" err="1">
                <a:latin typeface="+mn-lt"/>
              </a:rPr>
              <a:t>phim</a:t>
            </a:r>
            <a:r>
              <a:rPr lang="en-US" sz="1300" dirty="0">
                <a:latin typeface="+mn-lt"/>
              </a:rPr>
              <a:t> </a:t>
            </a:r>
            <a:r>
              <a:rPr lang="en-US" sz="1300" dirty="0" err="1">
                <a:latin typeface="+mn-lt"/>
              </a:rPr>
              <a:t>đang</a:t>
            </a:r>
            <a:r>
              <a:rPr lang="en-US" sz="1300" dirty="0">
                <a:latin typeface="+mn-lt"/>
              </a:rPr>
              <a:t> </a:t>
            </a:r>
            <a:r>
              <a:rPr lang="en-US" sz="1300" dirty="0" err="1">
                <a:latin typeface="+mn-lt"/>
              </a:rPr>
              <a:t>chiếu</a:t>
            </a:r>
            <a:r>
              <a:rPr lang="en-US" sz="1300" dirty="0">
                <a:latin typeface="+mn-lt"/>
              </a:rPr>
              <a:t> </a:t>
            </a:r>
            <a:r>
              <a:rPr lang="en-US" sz="1300" dirty="0" err="1">
                <a:latin typeface="+mn-lt"/>
              </a:rPr>
              <a:t>và</a:t>
            </a:r>
            <a:r>
              <a:rPr lang="en-US" sz="1300" dirty="0">
                <a:latin typeface="+mn-lt"/>
              </a:rPr>
              <a:t> </a:t>
            </a:r>
            <a:r>
              <a:rPr lang="en-US" sz="1300" dirty="0" err="1">
                <a:latin typeface="+mn-lt"/>
              </a:rPr>
              <a:t>phim</a:t>
            </a:r>
            <a:r>
              <a:rPr lang="en-US" sz="1300" dirty="0">
                <a:latin typeface="+mn-lt"/>
              </a:rPr>
              <a:t> </a:t>
            </a:r>
            <a:r>
              <a:rPr lang="en-US" sz="1300" dirty="0" err="1">
                <a:latin typeface="+mn-lt"/>
              </a:rPr>
              <a:t>sắp</a:t>
            </a:r>
            <a:r>
              <a:rPr lang="en-US" sz="1300" dirty="0">
                <a:latin typeface="+mn-lt"/>
              </a:rPr>
              <a:t> </a:t>
            </a:r>
            <a:r>
              <a:rPr lang="en-US" sz="1300" dirty="0" err="1">
                <a:latin typeface="+mn-lt"/>
              </a:rPr>
              <a:t>chiếu</a:t>
            </a:r>
            <a:r>
              <a:rPr lang="en-US" sz="1300" dirty="0">
                <a:latin typeface="+mn-lt"/>
              </a:rPr>
              <a:t> </a:t>
            </a:r>
            <a:r>
              <a:rPr lang="en-US" sz="1300" dirty="0" err="1">
                <a:latin typeface="+mn-lt"/>
              </a:rPr>
              <a:t>theo</a:t>
            </a:r>
            <a:r>
              <a:rPr lang="en-US" sz="1300" dirty="0">
                <a:latin typeface="+mn-lt"/>
              </a:rPr>
              <a:t> </a:t>
            </a:r>
            <a:r>
              <a:rPr lang="en-US" sz="1300" dirty="0" err="1">
                <a:latin typeface="+mn-lt"/>
              </a:rPr>
              <a:t>từng</a:t>
            </a:r>
            <a:r>
              <a:rPr lang="en-US" sz="1300" dirty="0">
                <a:latin typeface="+mn-lt"/>
              </a:rPr>
              <a:t> </a:t>
            </a:r>
            <a:r>
              <a:rPr lang="en-US" sz="1300" dirty="0" err="1">
                <a:latin typeface="+mn-lt"/>
              </a:rPr>
              <a:t>phim</a:t>
            </a:r>
            <a:r>
              <a:rPr lang="en-US" sz="1300" dirty="0">
                <a:latin typeface="+mn-lt"/>
              </a:rPr>
              <a:t>, </a:t>
            </a:r>
            <a:r>
              <a:rPr lang="en-US" sz="1300" dirty="0" err="1">
                <a:latin typeface="+mn-lt"/>
              </a:rPr>
              <a:t>theo</a:t>
            </a:r>
            <a:r>
              <a:rPr lang="en-US" sz="1300" dirty="0">
                <a:latin typeface="+mn-lt"/>
              </a:rPr>
              <a:t> </a:t>
            </a:r>
            <a:r>
              <a:rPr lang="en-US" sz="1300" dirty="0" err="1">
                <a:latin typeface="+mn-lt"/>
              </a:rPr>
              <a:t>từng</a:t>
            </a:r>
            <a:r>
              <a:rPr lang="en-US" sz="1300" dirty="0">
                <a:latin typeface="+mn-lt"/>
              </a:rPr>
              <a:t> </a:t>
            </a:r>
            <a:r>
              <a:rPr lang="en-US" sz="1300" dirty="0" err="1">
                <a:latin typeface="+mn-lt"/>
              </a:rPr>
              <a:t>cụm</a:t>
            </a:r>
            <a:r>
              <a:rPr lang="en-US" sz="1300" dirty="0">
                <a:latin typeface="+mn-lt"/>
              </a:rPr>
              <a:t> </a:t>
            </a:r>
            <a:r>
              <a:rPr lang="en-US" sz="1300" dirty="0" err="1">
                <a:latin typeface="+mn-lt"/>
              </a:rPr>
              <a:t>rạp</a:t>
            </a:r>
            <a:r>
              <a:rPr lang="en-US" sz="1300" dirty="0">
                <a:latin typeface="+mn-lt"/>
              </a:rPr>
              <a:t>.</a:t>
            </a:r>
          </a:p>
          <a:p>
            <a:pPr marL="171450" lvl="0" indent="-171450">
              <a:lnSpc>
                <a:spcPct val="150000"/>
              </a:lnSpc>
              <a:buFont typeface="Arial" panose="020B0604020202020204" pitchFamily="34" charset="0"/>
              <a:buChar char="•"/>
            </a:pPr>
            <a:r>
              <a:rPr lang="en-US" sz="1300" dirty="0" err="1">
                <a:latin typeface="+mn-lt"/>
              </a:rPr>
              <a:t>Khách</a:t>
            </a:r>
            <a:r>
              <a:rPr lang="en-US" sz="1300" dirty="0">
                <a:latin typeface="+mn-lt"/>
              </a:rPr>
              <a:t> </a:t>
            </a:r>
            <a:r>
              <a:rPr lang="en-US" sz="1300" dirty="0" err="1">
                <a:latin typeface="+mn-lt"/>
              </a:rPr>
              <a:t>hàng</a:t>
            </a:r>
            <a:r>
              <a:rPr lang="en-US" sz="1300" dirty="0">
                <a:latin typeface="+mn-lt"/>
              </a:rPr>
              <a:t> </a:t>
            </a:r>
            <a:r>
              <a:rPr lang="en-US" sz="1300" dirty="0" err="1">
                <a:latin typeface="+mn-lt"/>
              </a:rPr>
              <a:t>có</a:t>
            </a:r>
            <a:r>
              <a:rPr lang="en-US" sz="1300" dirty="0">
                <a:latin typeface="+mn-lt"/>
              </a:rPr>
              <a:t> </a:t>
            </a:r>
            <a:r>
              <a:rPr lang="en-US" sz="1300" dirty="0" err="1">
                <a:latin typeface="+mn-lt"/>
              </a:rPr>
              <a:t>thể</a:t>
            </a:r>
            <a:r>
              <a:rPr lang="en-US" sz="1300" dirty="0">
                <a:latin typeface="+mn-lt"/>
              </a:rPr>
              <a:t> </a:t>
            </a:r>
            <a:r>
              <a:rPr lang="en-US" sz="1300" dirty="0" err="1">
                <a:latin typeface="+mn-lt"/>
              </a:rPr>
              <a:t>liên</a:t>
            </a:r>
            <a:r>
              <a:rPr lang="en-US" sz="1300" dirty="0">
                <a:latin typeface="+mn-lt"/>
              </a:rPr>
              <a:t> </a:t>
            </a:r>
            <a:r>
              <a:rPr lang="en-US" sz="1300" dirty="0" err="1">
                <a:latin typeface="+mn-lt"/>
              </a:rPr>
              <a:t>hệ</a:t>
            </a:r>
            <a:r>
              <a:rPr lang="en-US" sz="1300" dirty="0">
                <a:latin typeface="+mn-lt"/>
              </a:rPr>
              <a:t> </a:t>
            </a:r>
            <a:r>
              <a:rPr lang="en-US" sz="1300" dirty="0" smtClean="0">
                <a:latin typeface="+mn-lt"/>
              </a:rPr>
              <a:t>để </a:t>
            </a:r>
            <a:r>
              <a:rPr lang="en-US" sz="1300" dirty="0" err="1">
                <a:latin typeface="+mn-lt"/>
              </a:rPr>
              <a:t>đặt</a:t>
            </a:r>
            <a:r>
              <a:rPr lang="en-US" sz="1300" dirty="0">
                <a:latin typeface="+mn-lt"/>
              </a:rPr>
              <a:t> </a:t>
            </a:r>
            <a:r>
              <a:rPr lang="en-US" sz="1300" dirty="0" err="1">
                <a:latin typeface="+mn-lt"/>
              </a:rPr>
              <a:t>quảng</a:t>
            </a:r>
            <a:r>
              <a:rPr lang="en-US" sz="1300" dirty="0">
                <a:latin typeface="+mn-lt"/>
              </a:rPr>
              <a:t> </a:t>
            </a:r>
            <a:r>
              <a:rPr lang="en-US" sz="1300" dirty="0" err="1">
                <a:latin typeface="+mn-lt"/>
              </a:rPr>
              <a:t>cáo</a:t>
            </a:r>
            <a:r>
              <a:rPr lang="en-US" sz="1300" dirty="0">
                <a:latin typeface="+mn-lt"/>
              </a:rPr>
              <a:t> </a:t>
            </a:r>
            <a:r>
              <a:rPr lang="en-US" sz="1300" dirty="0" err="1">
                <a:latin typeface="+mn-lt"/>
              </a:rPr>
              <a:t>hoặc</a:t>
            </a:r>
            <a:r>
              <a:rPr lang="en-US" sz="1300" dirty="0">
                <a:latin typeface="+mn-lt"/>
              </a:rPr>
              <a:t> </a:t>
            </a:r>
            <a:r>
              <a:rPr lang="en-US" sz="1300" dirty="0" err="1">
                <a:latin typeface="+mn-lt"/>
              </a:rPr>
              <a:t>hỗ</a:t>
            </a:r>
            <a:r>
              <a:rPr lang="en-US" sz="1300" dirty="0">
                <a:latin typeface="+mn-lt"/>
              </a:rPr>
              <a:t> </a:t>
            </a:r>
            <a:r>
              <a:rPr lang="en-US" sz="1300" dirty="0" err="1">
                <a:latin typeface="+mn-lt"/>
              </a:rPr>
              <a:t>trợ</a:t>
            </a:r>
            <a:r>
              <a:rPr lang="en-US" sz="1300" dirty="0">
                <a:latin typeface="+mn-lt"/>
              </a:rPr>
              <a:t> </a:t>
            </a:r>
            <a:r>
              <a:rPr lang="en-US" sz="1300" dirty="0" err="1">
                <a:latin typeface="+mn-lt"/>
              </a:rPr>
              <a:t>mua</a:t>
            </a:r>
            <a:r>
              <a:rPr lang="en-US" sz="1300" dirty="0">
                <a:latin typeface="+mn-lt"/>
              </a:rPr>
              <a:t> </a:t>
            </a:r>
            <a:r>
              <a:rPr lang="en-US" sz="1300" dirty="0" err="1">
                <a:latin typeface="+mn-lt"/>
              </a:rPr>
              <a:t>vé</a:t>
            </a:r>
            <a:r>
              <a:rPr lang="en-US" sz="1300" dirty="0">
                <a:latin typeface="+mn-lt"/>
              </a:rPr>
              <a:t>, </a:t>
            </a:r>
            <a:r>
              <a:rPr lang="en-US" sz="1300" dirty="0" err="1">
                <a:latin typeface="+mn-lt"/>
              </a:rPr>
              <a:t>sử</a:t>
            </a:r>
            <a:r>
              <a:rPr lang="en-US" sz="1300" dirty="0">
                <a:latin typeface="+mn-lt"/>
              </a:rPr>
              <a:t> </a:t>
            </a:r>
            <a:r>
              <a:rPr lang="en-US" sz="1300" dirty="0" err="1">
                <a:latin typeface="+mn-lt"/>
              </a:rPr>
              <a:t>dụng</a:t>
            </a:r>
            <a:r>
              <a:rPr lang="en-US" sz="1300" dirty="0">
                <a:latin typeface="+mn-lt"/>
              </a:rPr>
              <a:t> </a:t>
            </a:r>
            <a:r>
              <a:rPr lang="en-US" sz="1300" dirty="0" err="1">
                <a:latin typeface="+mn-lt"/>
              </a:rPr>
              <a:t>dịch</a:t>
            </a:r>
            <a:r>
              <a:rPr lang="en-US" sz="1300" dirty="0">
                <a:latin typeface="+mn-lt"/>
              </a:rPr>
              <a:t> </a:t>
            </a:r>
            <a:r>
              <a:rPr lang="en-US" sz="1300" dirty="0" err="1">
                <a:latin typeface="+mn-lt"/>
              </a:rPr>
              <a:t>vụ</a:t>
            </a:r>
            <a:r>
              <a:rPr lang="en-US" sz="1300" dirty="0">
                <a:latin typeface="+mn-lt"/>
              </a:rPr>
              <a:t>, </a:t>
            </a:r>
            <a:r>
              <a:rPr lang="en-US" sz="1300" dirty="0" smtClean="0">
                <a:latin typeface="+mn-lt"/>
              </a:rPr>
              <a:t>…</a:t>
            </a:r>
            <a:endParaRPr lang="en-US" sz="1300" dirty="0">
              <a:latin typeface="+mn-lt"/>
            </a:endParaRPr>
          </a:p>
        </p:txBody>
      </p:sp>
    </p:spTree>
    <p:extLst>
      <p:ext uri="{BB962C8B-B14F-4D97-AF65-F5344CB8AC3E}">
        <p14:creationId xmlns:p14="http://schemas.microsoft.com/office/powerpoint/2010/main" val="4407407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4" name="Google Shape;204;p17"/>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8" name="Google Shape;202;p17"/>
          <p:cNvSpPr txBox="1">
            <a:spLocks noGrp="1"/>
          </p:cNvSpPr>
          <p:nvPr>
            <p:ph type="title"/>
          </p:nvPr>
        </p:nvSpPr>
        <p:spPr>
          <a:xfrm>
            <a:off x="1781437" y="271903"/>
            <a:ext cx="5760300" cy="680700"/>
          </a:xfrm>
          <a:prstGeom prst="rect">
            <a:avLst/>
          </a:prstGeom>
        </p:spPr>
        <p:txBody>
          <a:bodyPr spcFirstLastPara="1" wrap="square" lIns="91425" tIns="91425" rIns="91425" bIns="91425" anchor="b" anchorCtr="0">
            <a:noAutofit/>
          </a:bodyPr>
          <a:lstStyle/>
          <a:p>
            <a:pPr lvl="0" algn="ctr"/>
            <a:r>
              <a:rPr lang="en-US" dirty="0">
                <a:latin typeface="Times New Roman" panose="02020603050405020304" pitchFamily="18" charset="0"/>
                <a:cs typeface="Times New Roman" panose="02020603050405020304" pitchFamily="18" charset="0"/>
              </a:rPr>
              <a:t>GALAXY CINEMA</a:t>
            </a:r>
            <a:endParaRPr dirty="0">
              <a:latin typeface="Times New Roman" panose="02020603050405020304" pitchFamily="18" charset="0"/>
              <a:cs typeface="Times New Roman" panose="02020603050405020304" pitchFamily="18" charset="0"/>
            </a:endParaRPr>
          </a:p>
        </p:txBody>
      </p:sp>
      <p:sp>
        <p:nvSpPr>
          <p:cNvPr id="9" name="Rectangle 8"/>
          <p:cNvSpPr/>
          <p:nvPr/>
        </p:nvSpPr>
        <p:spPr>
          <a:xfrm>
            <a:off x="890941" y="1327177"/>
            <a:ext cx="6492353" cy="2677656"/>
          </a:xfrm>
          <a:prstGeom prst="rect">
            <a:avLst/>
          </a:prstGeom>
        </p:spPr>
        <p:txBody>
          <a:bodyPr wrap="square">
            <a:spAutoFit/>
          </a:bodyPr>
          <a:lstStyle/>
          <a:p>
            <a:pPr marL="87312" lvl="7" algn="just">
              <a:lnSpc>
                <a:spcPct val="150000"/>
              </a:lnSpc>
              <a:buClr>
                <a:schemeClr val="tx1"/>
              </a:buClr>
            </a:pPr>
            <a:r>
              <a:rPr lang="vi-VN" b="1" dirty="0" smtClean="0">
                <a:solidFill>
                  <a:schemeClr val="tx1"/>
                </a:solidFill>
              </a:rPr>
              <a:t>Điểm mạnh</a:t>
            </a:r>
          </a:p>
          <a:p>
            <a:pPr marL="396875" lvl="4" indent="-220663">
              <a:lnSpc>
                <a:spcPct val="150000"/>
              </a:lnSpc>
              <a:buFont typeface="Arial" panose="020B0604020202020204" pitchFamily="34" charset="0"/>
              <a:buChar char="•"/>
            </a:pPr>
            <a:r>
              <a:rPr lang="en-US" dirty="0" err="1">
                <a:latin typeface="+mn-lt"/>
              </a:rPr>
              <a:t>Có</a:t>
            </a:r>
            <a:r>
              <a:rPr lang="en-US" dirty="0">
                <a:latin typeface="+mn-lt"/>
              </a:rPr>
              <a:t> </a:t>
            </a:r>
            <a:r>
              <a:rPr lang="en-US" dirty="0" err="1">
                <a:latin typeface="+mn-lt"/>
              </a:rPr>
              <a:t>thể</a:t>
            </a:r>
            <a:r>
              <a:rPr lang="en-US" dirty="0">
                <a:latin typeface="+mn-lt"/>
              </a:rPr>
              <a:t> </a:t>
            </a:r>
            <a:r>
              <a:rPr lang="en-US" dirty="0" err="1">
                <a:latin typeface="+mn-lt"/>
              </a:rPr>
              <a:t>dễ</a:t>
            </a:r>
            <a:r>
              <a:rPr lang="en-US" dirty="0">
                <a:latin typeface="+mn-lt"/>
              </a:rPr>
              <a:t> </a:t>
            </a:r>
            <a:r>
              <a:rPr lang="en-US" dirty="0" err="1">
                <a:latin typeface="+mn-lt"/>
              </a:rPr>
              <a:t>dàng</a:t>
            </a:r>
            <a:r>
              <a:rPr lang="en-US" dirty="0">
                <a:latin typeface="+mn-lt"/>
              </a:rPr>
              <a:t> </a:t>
            </a:r>
            <a:r>
              <a:rPr lang="en-US" dirty="0" err="1">
                <a:latin typeface="+mn-lt"/>
              </a:rPr>
              <a:t>sử</a:t>
            </a:r>
            <a:r>
              <a:rPr lang="en-US" dirty="0">
                <a:latin typeface="+mn-lt"/>
              </a:rPr>
              <a:t> </a:t>
            </a:r>
            <a:r>
              <a:rPr lang="en-US" dirty="0" err="1">
                <a:latin typeface="+mn-lt"/>
              </a:rPr>
              <a:t>dụng</a:t>
            </a:r>
            <a:r>
              <a:rPr lang="en-US" dirty="0">
                <a:latin typeface="+mn-lt"/>
              </a:rPr>
              <a:t> </a:t>
            </a:r>
            <a:r>
              <a:rPr lang="en-US" dirty="0" err="1">
                <a:latin typeface="+mn-lt"/>
              </a:rPr>
              <a:t>các</a:t>
            </a:r>
            <a:r>
              <a:rPr lang="en-US" dirty="0">
                <a:latin typeface="+mn-lt"/>
              </a:rPr>
              <a:t> </a:t>
            </a:r>
            <a:r>
              <a:rPr lang="en-US" dirty="0" err="1">
                <a:latin typeface="+mn-lt"/>
              </a:rPr>
              <a:t>thiết</a:t>
            </a:r>
            <a:r>
              <a:rPr lang="en-US" dirty="0">
                <a:latin typeface="+mn-lt"/>
              </a:rPr>
              <a:t> </a:t>
            </a:r>
            <a:r>
              <a:rPr lang="en-US" dirty="0" err="1">
                <a:latin typeface="+mn-lt"/>
              </a:rPr>
              <a:t>bị</a:t>
            </a:r>
            <a:r>
              <a:rPr lang="en-US" dirty="0">
                <a:latin typeface="+mn-lt"/>
              </a:rPr>
              <a:t> </a:t>
            </a:r>
            <a:r>
              <a:rPr lang="en-US" dirty="0" err="1">
                <a:latin typeface="+mn-lt"/>
              </a:rPr>
              <a:t>có</a:t>
            </a:r>
            <a:r>
              <a:rPr lang="en-US" dirty="0">
                <a:latin typeface="+mn-lt"/>
              </a:rPr>
              <a:t> </a:t>
            </a:r>
            <a:r>
              <a:rPr lang="en-US" dirty="0" err="1">
                <a:latin typeface="+mn-lt"/>
              </a:rPr>
              <a:t>mạng</a:t>
            </a:r>
            <a:r>
              <a:rPr lang="en-US" dirty="0">
                <a:latin typeface="+mn-lt"/>
              </a:rPr>
              <a:t> internet </a:t>
            </a:r>
            <a:r>
              <a:rPr lang="en-US" dirty="0" err="1">
                <a:latin typeface="+mn-lt"/>
              </a:rPr>
              <a:t>để</a:t>
            </a:r>
            <a:r>
              <a:rPr lang="en-US" dirty="0">
                <a:latin typeface="+mn-lt"/>
              </a:rPr>
              <a:t> </a:t>
            </a:r>
            <a:r>
              <a:rPr lang="en-US" dirty="0" err="1">
                <a:latin typeface="+mn-lt"/>
              </a:rPr>
              <a:t>đặt</a:t>
            </a:r>
            <a:r>
              <a:rPr lang="en-US" dirty="0">
                <a:latin typeface="+mn-lt"/>
              </a:rPr>
              <a:t> </a:t>
            </a:r>
            <a:r>
              <a:rPr lang="en-US" dirty="0" err="1">
                <a:latin typeface="+mn-lt"/>
              </a:rPr>
              <a:t>vé</a:t>
            </a:r>
            <a:r>
              <a:rPr lang="en-US" dirty="0">
                <a:latin typeface="+mn-lt"/>
              </a:rPr>
              <a:t> </a:t>
            </a:r>
            <a:r>
              <a:rPr lang="en-US" dirty="0" err="1">
                <a:latin typeface="+mn-lt"/>
              </a:rPr>
              <a:t>xem</a:t>
            </a:r>
            <a:r>
              <a:rPr lang="en-US" dirty="0">
                <a:latin typeface="+mn-lt"/>
              </a:rPr>
              <a:t> </a:t>
            </a:r>
            <a:r>
              <a:rPr lang="en-US" dirty="0" err="1">
                <a:latin typeface="+mn-lt"/>
              </a:rPr>
              <a:t>phim</a:t>
            </a:r>
            <a:r>
              <a:rPr lang="en-US" dirty="0">
                <a:latin typeface="+mn-lt"/>
              </a:rPr>
              <a:t>.</a:t>
            </a:r>
          </a:p>
          <a:p>
            <a:pPr marL="396875" lvl="4" indent="-220663">
              <a:lnSpc>
                <a:spcPct val="150000"/>
              </a:lnSpc>
              <a:buFont typeface="Arial" panose="020B0604020202020204" pitchFamily="34" charset="0"/>
              <a:buChar char="•"/>
            </a:pPr>
            <a:r>
              <a:rPr lang="en-US" dirty="0" err="1">
                <a:latin typeface="+mn-lt"/>
              </a:rPr>
              <a:t>Giao</a:t>
            </a:r>
            <a:r>
              <a:rPr lang="en-US" dirty="0">
                <a:latin typeface="+mn-lt"/>
              </a:rPr>
              <a:t> </a:t>
            </a:r>
            <a:r>
              <a:rPr lang="en-US" dirty="0" err="1">
                <a:latin typeface="+mn-lt"/>
              </a:rPr>
              <a:t>diện</a:t>
            </a:r>
            <a:r>
              <a:rPr lang="en-US" dirty="0">
                <a:latin typeface="+mn-lt"/>
              </a:rPr>
              <a:t> </a:t>
            </a:r>
            <a:r>
              <a:rPr lang="en-US" dirty="0" err="1">
                <a:latin typeface="+mn-lt"/>
              </a:rPr>
              <a:t>đơn</a:t>
            </a:r>
            <a:r>
              <a:rPr lang="en-US" dirty="0">
                <a:latin typeface="+mn-lt"/>
              </a:rPr>
              <a:t> </a:t>
            </a:r>
            <a:r>
              <a:rPr lang="en-US" dirty="0" err="1">
                <a:latin typeface="+mn-lt"/>
              </a:rPr>
              <a:t>giản</a:t>
            </a:r>
            <a:r>
              <a:rPr lang="en-US" dirty="0">
                <a:latin typeface="+mn-lt"/>
              </a:rPr>
              <a:t>, </a:t>
            </a:r>
            <a:r>
              <a:rPr lang="en-US" dirty="0" err="1">
                <a:latin typeface="+mn-lt"/>
              </a:rPr>
              <a:t>dễ</a:t>
            </a:r>
            <a:r>
              <a:rPr lang="en-US" dirty="0">
                <a:latin typeface="+mn-lt"/>
              </a:rPr>
              <a:t> </a:t>
            </a:r>
            <a:r>
              <a:rPr lang="en-US" dirty="0" err="1">
                <a:latin typeface="+mn-lt"/>
              </a:rPr>
              <a:t>sử</a:t>
            </a:r>
            <a:r>
              <a:rPr lang="en-US" dirty="0">
                <a:latin typeface="+mn-lt"/>
              </a:rPr>
              <a:t> </a:t>
            </a:r>
            <a:r>
              <a:rPr lang="en-US" dirty="0" err="1">
                <a:latin typeface="+mn-lt"/>
              </a:rPr>
              <a:t>dụng</a:t>
            </a:r>
            <a:r>
              <a:rPr lang="en-US" dirty="0">
                <a:latin typeface="+mn-lt"/>
              </a:rPr>
              <a:t>.</a:t>
            </a:r>
          </a:p>
          <a:p>
            <a:pPr marL="396875" lvl="4" indent="-220663">
              <a:lnSpc>
                <a:spcPct val="150000"/>
              </a:lnSpc>
              <a:buFont typeface="Arial" panose="020B0604020202020204" pitchFamily="34" charset="0"/>
              <a:buChar char="•"/>
            </a:pPr>
            <a:r>
              <a:rPr lang="en-US" dirty="0" err="1">
                <a:latin typeface="+mn-lt"/>
              </a:rPr>
              <a:t>Phản</a:t>
            </a:r>
            <a:r>
              <a:rPr lang="en-US" dirty="0">
                <a:latin typeface="+mn-lt"/>
              </a:rPr>
              <a:t> </a:t>
            </a:r>
            <a:r>
              <a:rPr lang="en-US" dirty="0" err="1">
                <a:latin typeface="+mn-lt"/>
              </a:rPr>
              <a:t>hồi</a:t>
            </a:r>
            <a:r>
              <a:rPr lang="en-US" dirty="0">
                <a:latin typeface="+mn-lt"/>
              </a:rPr>
              <a:t> </a:t>
            </a:r>
            <a:r>
              <a:rPr lang="en-US" dirty="0" err="1">
                <a:latin typeface="+mn-lt"/>
              </a:rPr>
              <a:t>các</a:t>
            </a:r>
            <a:r>
              <a:rPr lang="en-US" dirty="0">
                <a:latin typeface="+mn-lt"/>
              </a:rPr>
              <a:t> </a:t>
            </a:r>
            <a:r>
              <a:rPr lang="en-US" dirty="0" err="1">
                <a:latin typeface="+mn-lt"/>
              </a:rPr>
              <a:t>thao</a:t>
            </a:r>
            <a:r>
              <a:rPr lang="en-US" dirty="0">
                <a:latin typeface="+mn-lt"/>
              </a:rPr>
              <a:t> </a:t>
            </a:r>
            <a:r>
              <a:rPr lang="en-US" dirty="0" err="1">
                <a:latin typeface="+mn-lt"/>
              </a:rPr>
              <a:t>tác</a:t>
            </a:r>
            <a:r>
              <a:rPr lang="en-US" dirty="0">
                <a:latin typeface="+mn-lt"/>
              </a:rPr>
              <a:t> </a:t>
            </a:r>
            <a:r>
              <a:rPr lang="en-US" dirty="0" err="1">
                <a:latin typeface="+mn-lt"/>
              </a:rPr>
              <a:t>của</a:t>
            </a:r>
            <a:r>
              <a:rPr lang="en-US" dirty="0">
                <a:latin typeface="+mn-lt"/>
              </a:rPr>
              <a:t> </a:t>
            </a:r>
            <a:r>
              <a:rPr lang="en-US" dirty="0" err="1">
                <a:latin typeface="+mn-lt"/>
              </a:rPr>
              <a:t>người</a:t>
            </a:r>
            <a:r>
              <a:rPr lang="en-US" dirty="0">
                <a:latin typeface="+mn-lt"/>
              </a:rPr>
              <a:t> </a:t>
            </a:r>
            <a:r>
              <a:rPr lang="en-US" dirty="0" err="1">
                <a:latin typeface="+mn-lt"/>
              </a:rPr>
              <a:t>dùng</a:t>
            </a:r>
            <a:r>
              <a:rPr lang="en-US" dirty="0">
                <a:latin typeface="+mn-lt"/>
              </a:rPr>
              <a:t> </a:t>
            </a:r>
            <a:r>
              <a:rPr lang="en-US" dirty="0" err="1">
                <a:latin typeface="+mn-lt"/>
              </a:rPr>
              <a:t>nhanh</a:t>
            </a:r>
            <a:r>
              <a:rPr lang="en-US" dirty="0">
                <a:latin typeface="+mn-lt"/>
              </a:rPr>
              <a:t> </a:t>
            </a:r>
            <a:r>
              <a:rPr lang="en-US" dirty="0" err="1">
                <a:latin typeface="+mn-lt"/>
              </a:rPr>
              <a:t>chóng</a:t>
            </a:r>
            <a:r>
              <a:rPr lang="en-US" dirty="0">
                <a:latin typeface="+mn-lt"/>
              </a:rPr>
              <a:t>.</a:t>
            </a:r>
          </a:p>
          <a:p>
            <a:pPr marL="396875" lvl="4" indent="-220663">
              <a:lnSpc>
                <a:spcPct val="150000"/>
              </a:lnSpc>
              <a:buFont typeface="Arial" panose="020B0604020202020204" pitchFamily="34" charset="0"/>
              <a:buChar char="•"/>
            </a:pPr>
            <a:r>
              <a:rPr lang="en-US" dirty="0" err="1">
                <a:latin typeface="+mn-lt"/>
              </a:rPr>
              <a:t>Có</a:t>
            </a:r>
            <a:r>
              <a:rPr lang="en-US" dirty="0">
                <a:latin typeface="+mn-lt"/>
              </a:rPr>
              <a:t> </a:t>
            </a:r>
            <a:r>
              <a:rPr lang="en-US" dirty="0" err="1">
                <a:latin typeface="+mn-lt"/>
              </a:rPr>
              <a:t>nhiều</a:t>
            </a:r>
            <a:r>
              <a:rPr lang="en-US" dirty="0">
                <a:latin typeface="+mn-lt"/>
              </a:rPr>
              <a:t> </a:t>
            </a:r>
            <a:r>
              <a:rPr lang="en-US" dirty="0" err="1">
                <a:latin typeface="+mn-lt"/>
              </a:rPr>
              <a:t>chương</a:t>
            </a:r>
            <a:r>
              <a:rPr lang="en-US" dirty="0">
                <a:latin typeface="+mn-lt"/>
              </a:rPr>
              <a:t> </a:t>
            </a:r>
            <a:r>
              <a:rPr lang="en-US" dirty="0" err="1">
                <a:latin typeface="+mn-lt"/>
              </a:rPr>
              <a:t>trình</a:t>
            </a:r>
            <a:r>
              <a:rPr lang="en-US" dirty="0">
                <a:latin typeface="+mn-lt"/>
              </a:rPr>
              <a:t> </a:t>
            </a:r>
            <a:r>
              <a:rPr lang="en-US" dirty="0" err="1">
                <a:latin typeface="+mn-lt"/>
              </a:rPr>
              <a:t>ưu</a:t>
            </a:r>
            <a:r>
              <a:rPr lang="en-US" dirty="0">
                <a:latin typeface="+mn-lt"/>
              </a:rPr>
              <a:t> </a:t>
            </a:r>
            <a:r>
              <a:rPr lang="en-US" dirty="0" err="1">
                <a:latin typeface="+mn-lt"/>
              </a:rPr>
              <a:t>đãi</a:t>
            </a:r>
            <a:r>
              <a:rPr lang="en-US" dirty="0">
                <a:latin typeface="+mn-lt"/>
              </a:rPr>
              <a:t> </a:t>
            </a:r>
            <a:r>
              <a:rPr lang="en-US" dirty="0" err="1">
                <a:latin typeface="+mn-lt"/>
              </a:rPr>
              <a:t>cập</a:t>
            </a:r>
            <a:r>
              <a:rPr lang="en-US" dirty="0">
                <a:latin typeface="+mn-lt"/>
              </a:rPr>
              <a:t> </a:t>
            </a:r>
            <a:r>
              <a:rPr lang="en-US" dirty="0" err="1">
                <a:latin typeface="+mn-lt"/>
              </a:rPr>
              <a:t>nhật</a:t>
            </a:r>
            <a:r>
              <a:rPr lang="en-US" dirty="0">
                <a:latin typeface="+mn-lt"/>
              </a:rPr>
              <a:t> </a:t>
            </a:r>
            <a:r>
              <a:rPr lang="en-US" dirty="0" err="1">
                <a:latin typeface="+mn-lt"/>
              </a:rPr>
              <a:t>thường</a:t>
            </a:r>
            <a:r>
              <a:rPr lang="en-US" dirty="0">
                <a:latin typeface="+mn-lt"/>
              </a:rPr>
              <a:t> </a:t>
            </a:r>
            <a:r>
              <a:rPr lang="en-US" dirty="0" err="1">
                <a:latin typeface="+mn-lt"/>
              </a:rPr>
              <a:t>xuyên</a:t>
            </a:r>
            <a:r>
              <a:rPr lang="en-US" dirty="0">
                <a:latin typeface="+mn-lt"/>
              </a:rPr>
              <a:t> </a:t>
            </a:r>
            <a:r>
              <a:rPr lang="en-US" dirty="0" err="1">
                <a:latin typeface="+mn-lt"/>
              </a:rPr>
              <a:t>cho</a:t>
            </a:r>
            <a:r>
              <a:rPr lang="en-US" dirty="0">
                <a:latin typeface="+mn-lt"/>
              </a:rPr>
              <a:t> </a:t>
            </a:r>
            <a:r>
              <a:rPr lang="en-US" dirty="0" err="1">
                <a:latin typeface="+mn-lt"/>
              </a:rPr>
              <a:t>khách</a:t>
            </a:r>
            <a:r>
              <a:rPr lang="en-US" dirty="0">
                <a:latin typeface="+mn-lt"/>
              </a:rPr>
              <a:t> </a:t>
            </a:r>
            <a:r>
              <a:rPr lang="en-US" dirty="0" err="1">
                <a:latin typeface="+mn-lt"/>
              </a:rPr>
              <a:t>hàng</a:t>
            </a:r>
            <a:r>
              <a:rPr lang="en-US" dirty="0">
                <a:latin typeface="+mn-lt"/>
              </a:rPr>
              <a:t>.</a:t>
            </a:r>
          </a:p>
          <a:p>
            <a:pPr marL="55563" lvl="0">
              <a:lnSpc>
                <a:spcPct val="150000"/>
              </a:lnSpc>
            </a:pPr>
            <a:r>
              <a:rPr lang="vi-VN" b="1" dirty="0" smtClean="0">
                <a:solidFill>
                  <a:schemeClr val="tx1"/>
                </a:solidFill>
              </a:rPr>
              <a:t>Điểm yếu</a:t>
            </a:r>
            <a:endParaRPr lang="vi-VN" b="1" dirty="0">
              <a:solidFill>
                <a:schemeClr val="tx1"/>
              </a:solidFill>
            </a:endParaRPr>
          </a:p>
          <a:p>
            <a:pPr marL="396875" lvl="7" indent="-220663" algn="just">
              <a:lnSpc>
                <a:spcPct val="150000"/>
              </a:lnSpc>
              <a:buClr>
                <a:schemeClr val="tx1"/>
              </a:buClr>
              <a:buFont typeface="Arial" panose="020B0604020202020204" pitchFamily="34" charset="0"/>
              <a:buChar char="•"/>
            </a:pPr>
            <a:r>
              <a:rPr lang="en-US" dirty="0" err="1" smtClean="0"/>
              <a:t>Hỗ</a:t>
            </a:r>
            <a:r>
              <a:rPr lang="en-US" dirty="0" smtClean="0"/>
              <a:t> </a:t>
            </a:r>
            <a:r>
              <a:rPr lang="en-US" dirty="0" err="1" smtClean="0"/>
              <a:t>trợ</a:t>
            </a:r>
            <a:r>
              <a:rPr lang="en-US" dirty="0" smtClean="0"/>
              <a:t> </a:t>
            </a:r>
            <a:r>
              <a:rPr lang="en-US" dirty="0" err="1" smtClean="0"/>
              <a:t>ít</a:t>
            </a:r>
            <a:r>
              <a:rPr lang="en-US" dirty="0" smtClean="0"/>
              <a:t> </a:t>
            </a:r>
            <a:r>
              <a:rPr lang="en-US" dirty="0" err="1" smtClean="0"/>
              <a:t>phương</a:t>
            </a:r>
            <a:r>
              <a:rPr lang="en-US" dirty="0" smtClean="0"/>
              <a:t> </a:t>
            </a:r>
            <a:r>
              <a:rPr lang="en-US" dirty="0" err="1" smtClean="0"/>
              <a:t>thức</a:t>
            </a:r>
            <a:r>
              <a:rPr lang="en-US" dirty="0" smtClean="0"/>
              <a:t> </a:t>
            </a:r>
            <a:r>
              <a:rPr lang="en-US" dirty="0" err="1" smtClean="0"/>
              <a:t>thanh</a:t>
            </a:r>
            <a:r>
              <a:rPr lang="en-US" dirty="0" smtClean="0"/>
              <a:t> </a:t>
            </a:r>
            <a:r>
              <a:rPr lang="en-US" dirty="0" err="1" smtClean="0"/>
              <a:t>toán</a:t>
            </a:r>
            <a:r>
              <a:rPr lang="en-US" dirty="0" smtClean="0"/>
              <a:t>.</a:t>
            </a:r>
            <a:endParaRPr lang="en-US" dirty="0"/>
          </a:p>
          <a:p>
            <a:pPr marL="87312" lvl="7" algn="just">
              <a:lnSpc>
                <a:spcPct val="150000"/>
              </a:lnSpc>
              <a:buClr>
                <a:schemeClr val="tx1"/>
              </a:buClr>
            </a:pPr>
            <a:endParaRPr lang="vi-VN" b="1" dirty="0" smtClean="0">
              <a:solidFill>
                <a:schemeClr val="tx1"/>
              </a:solidFill>
            </a:endParaRPr>
          </a:p>
        </p:txBody>
      </p:sp>
    </p:spTree>
    <p:extLst>
      <p:ext uri="{BB962C8B-B14F-4D97-AF65-F5344CB8AC3E}">
        <p14:creationId xmlns:p14="http://schemas.microsoft.com/office/powerpoint/2010/main" val="11422224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4" name="Google Shape;204;p17"/>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8" name="Google Shape;202;p17"/>
          <p:cNvSpPr txBox="1">
            <a:spLocks noGrp="1"/>
          </p:cNvSpPr>
          <p:nvPr>
            <p:ph type="title"/>
          </p:nvPr>
        </p:nvSpPr>
        <p:spPr>
          <a:xfrm>
            <a:off x="1546508" y="358028"/>
            <a:ext cx="6683846" cy="680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smtClean="0">
                <a:latin typeface="Times New Roman" panose="02020603050405020304" pitchFamily="18" charset="0"/>
                <a:cs typeface="Times New Roman" panose="02020603050405020304" pitchFamily="18" charset="0"/>
              </a:rPr>
              <a:t>CÁC CHỨC NĂNG CỦA HỆ THỐNG</a:t>
            </a:r>
            <a:endParaRPr dirty="0">
              <a:latin typeface="Times New Roman" panose="02020603050405020304" pitchFamily="18" charset="0"/>
              <a:cs typeface="Times New Roman" panose="02020603050405020304" pitchFamily="18" charset="0"/>
            </a:endParaRPr>
          </a:p>
        </p:txBody>
      </p:sp>
      <p:sp>
        <p:nvSpPr>
          <p:cNvPr id="2" name="Rectangle 1"/>
          <p:cNvSpPr/>
          <p:nvPr/>
        </p:nvSpPr>
        <p:spPr>
          <a:xfrm>
            <a:off x="878440" y="1237031"/>
            <a:ext cx="6683340" cy="3093154"/>
          </a:xfrm>
          <a:prstGeom prst="rect">
            <a:avLst/>
          </a:prstGeom>
        </p:spPr>
        <p:txBody>
          <a:bodyPr wrap="square">
            <a:spAutoFit/>
          </a:bodyPr>
          <a:lstStyle/>
          <a:p>
            <a:pPr marL="285750" indent="-285750" algn="just">
              <a:lnSpc>
                <a:spcPct val="150000"/>
              </a:lnSpc>
              <a:buFont typeface="Arial" panose="020B0604020202020204" pitchFamily="34" charset="0"/>
              <a:buChar char="•"/>
              <a:tabLst>
                <a:tab pos="628650" algn="l"/>
              </a:tabLst>
            </a:pPr>
            <a:r>
              <a:rPr lang="en-US" sz="1300" dirty="0" err="1">
                <a:ea typeface="Calibri" panose="020F0502020204030204" pitchFamily="34" charset="0"/>
                <a:cs typeface="Times New Roman" panose="02020603050405020304" pitchFamily="18" charset="0"/>
              </a:rPr>
              <a:t>Đặt</a:t>
            </a:r>
            <a:r>
              <a:rPr lang="en-US" sz="1300" dirty="0">
                <a:ea typeface="Calibri" panose="020F0502020204030204" pitchFamily="34" charset="0"/>
                <a:cs typeface="Times New Roman" panose="02020603050405020304" pitchFamily="18" charset="0"/>
              </a:rPr>
              <a:t> </a:t>
            </a:r>
            <a:r>
              <a:rPr lang="en-US" sz="1300" dirty="0" err="1">
                <a:ea typeface="Calibri" panose="020F0502020204030204" pitchFamily="34" charset="0"/>
                <a:cs typeface="Times New Roman" panose="02020603050405020304" pitchFamily="18" charset="0"/>
              </a:rPr>
              <a:t>vé</a:t>
            </a:r>
            <a:r>
              <a:rPr lang="en-US" sz="1300" dirty="0">
                <a:ea typeface="Calibri" panose="020F0502020204030204" pitchFamily="34" charset="0"/>
                <a:cs typeface="Times New Roman" panose="02020603050405020304" pitchFamily="18" charset="0"/>
              </a:rPr>
              <a:t> </a:t>
            </a:r>
            <a:r>
              <a:rPr lang="en-US" sz="1300" dirty="0" err="1">
                <a:ea typeface="Calibri" panose="020F0502020204030204" pitchFamily="34" charset="0"/>
                <a:cs typeface="Times New Roman" panose="02020603050405020304" pitchFamily="18" charset="0"/>
              </a:rPr>
              <a:t>xem</a:t>
            </a:r>
            <a:r>
              <a:rPr lang="en-US" sz="1300" dirty="0">
                <a:ea typeface="Calibri" panose="020F0502020204030204" pitchFamily="34" charset="0"/>
                <a:cs typeface="Times New Roman" panose="02020603050405020304" pitchFamily="18" charset="0"/>
              </a:rPr>
              <a:t> </a:t>
            </a:r>
            <a:r>
              <a:rPr lang="en-US" sz="1300" dirty="0" err="1">
                <a:ea typeface="Calibri" panose="020F0502020204030204" pitchFamily="34" charset="0"/>
                <a:cs typeface="Times New Roman" panose="02020603050405020304" pitchFamily="18" charset="0"/>
              </a:rPr>
              <a:t>phim</a:t>
            </a:r>
            <a:r>
              <a:rPr lang="en-US" sz="1300" dirty="0" smtClean="0">
                <a:ea typeface="Calibri" panose="020F0502020204030204" pitchFamily="34" charset="0"/>
                <a:cs typeface="Times New Roman" panose="02020603050405020304" pitchFamily="18" charset="0"/>
              </a:rPr>
              <a:t>.</a:t>
            </a:r>
            <a:endParaRPr lang="en-US" sz="1300" dirty="0" smtClean="0">
              <a:latin typeface="+mn-lt"/>
              <a:ea typeface="Calibri" panose="020F0502020204030204" pitchFamily="34" charset="0"/>
              <a:cs typeface="Times New Roman" panose="02020603050405020304" pitchFamily="18" charset="0"/>
            </a:endParaRPr>
          </a:p>
          <a:p>
            <a:pPr marL="285750" lvl="0" indent="-285750" algn="just">
              <a:lnSpc>
                <a:spcPct val="150000"/>
              </a:lnSpc>
              <a:buFont typeface="Arial" panose="020B0604020202020204" pitchFamily="34" charset="0"/>
              <a:buChar char="•"/>
              <a:tabLst>
                <a:tab pos="628650" algn="l"/>
              </a:tabLst>
            </a:pPr>
            <a:r>
              <a:rPr lang="en-US" sz="1300" dirty="0" err="1" smtClean="0">
                <a:latin typeface="+mn-lt"/>
                <a:ea typeface="Calibri" panose="020F0502020204030204" pitchFamily="34" charset="0"/>
                <a:cs typeface="Times New Roman" panose="02020603050405020304" pitchFamily="18" charset="0"/>
              </a:rPr>
              <a:t>Cung</a:t>
            </a:r>
            <a:r>
              <a:rPr lang="en-US" sz="1300" dirty="0" smtClean="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cấp</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các</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báo</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cáo</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thống</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kê</a:t>
            </a:r>
            <a:r>
              <a:rPr lang="en-US" sz="1300" dirty="0">
                <a:latin typeface="+mn-lt"/>
                <a:ea typeface="Calibri" panose="020F0502020204030204" pitchFamily="34" charset="0"/>
                <a:cs typeface="Times New Roman" panose="02020603050405020304" pitchFamily="18" charset="0"/>
              </a:rPr>
              <a:t>.</a:t>
            </a:r>
          </a:p>
          <a:p>
            <a:pPr marL="285750" lvl="0" indent="-285750" algn="just">
              <a:lnSpc>
                <a:spcPct val="150000"/>
              </a:lnSpc>
              <a:buFont typeface="Arial" panose="020B0604020202020204" pitchFamily="34" charset="0"/>
              <a:buChar char="•"/>
              <a:tabLst>
                <a:tab pos="628650" algn="l"/>
              </a:tabLst>
            </a:pPr>
            <a:r>
              <a:rPr lang="en-US" sz="1300" dirty="0" err="1">
                <a:latin typeface="+mn-lt"/>
                <a:ea typeface="Calibri" panose="020F0502020204030204" pitchFamily="34" charset="0"/>
                <a:cs typeface="Times New Roman" panose="02020603050405020304" pitchFamily="18" charset="0"/>
              </a:rPr>
              <a:t>Phân</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quyền</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và</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bảo</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mật</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thông</a:t>
            </a:r>
            <a:r>
              <a:rPr lang="en-US" sz="1300" dirty="0">
                <a:latin typeface="+mn-lt"/>
                <a:ea typeface="Calibri" panose="020F0502020204030204" pitchFamily="34" charset="0"/>
                <a:cs typeface="Times New Roman" panose="02020603050405020304" pitchFamily="18" charset="0"/>
              </a:rPr>
              <a:t> qua </a:t>
            </a:r>
            <a:r>
              <a:rPr lang="en-US" sz="1300" dirty="0" err="1">
                <a:latin typeface="+mn-lt"/>
                <a:ea typeface="Calibri" panose="020F0502020204030204" pitchFamily="34" charset="0"/>
                <a:cs typeface="Times New Roman" panose="02020603050405020304" pitchFamily="18" charset="0"/>
              </a:rPr>
              <a:t>đăng</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nhập</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đăng</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ký</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tài</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khoản</a:t>
            </a:r>
            <a:r>
              <a:rPr lang="en-US" sz="1300" dirty="0">
                <a:latin typeface="+mn-lt"/>
                <a:ea typeface="Calibri" panose="020F0502020204030204" pitchFamily="34" charset="0"/>
                <a:cs typeface="Times New Roman" panose="02020603050405020304" pitchFamily="18" charset="0"/>
              </a:rPr>
              <a:t>.</a:t>
            </a:r>
          </a:p>
          <a:p>
            <a:pPr marL="285750" lvl="0" indent="-285750" algn="just">
              <a:lnSpc>
                <a:spcPct val="150000"/>
              </a:lnSpc>
              <a:buFont typeface="Arial" panose="020B0604020202020204" pitchFamily="34" charset="0"/>
              <a:buChar char="•"/>
              <a:tabLst>
                <a:tab pos="628650" algn="l"/>
              </a:tabLst>
            </a:pPr>
            <a:r>
              <a:rPr lang="en-US" sz="1300" dirty="0">
                <a:latin typeface="+mn-lt"/>
                <a:ea typeface="Calibri" panose="020F0502020204030204" pitchFamily="34" charset="0"/>
                <a:cs typeface="Times New Roman" panose="02020603050405020304" pitchFamily="18" charset="0"/>
              </a:rPr>
              <a:t>Thanh </a:t>
            </a:r>
            <a:r>
              <a:rPr lang="en-US" sz="1300" dirty="0" err="1">
                <a:latin typeface="+mn-lt"/>
                <a:ea typeface="Calibri" panose="020F0502020204030204" pitchFamily="34" charset="0"/>
                <a:cs typeface="Times New Roman" panose="02020603050405020304" pitchFamily="18" charset="0"/>
              </a:rPr>
              <a:t>toán</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đa</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dạng</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hình</a:t>
            </a:r>
            <a:r>
              <a:rPr lang="en-US" sz="1300" dirty="0">
                <a:latin typeface="+mn-lt"/>
                <a:ea typeface="Calibri" panose="020F0502020204030204" pitchFamily="34" charset="0"/>
                <a:cs typeface="Times New Roman" panose="02020603050405020304" pitchFamily="18" charset="0"/>
              </a:rPr>
              <a:t> </a:t>
            </a:r>
            <a:r>
              <a:rPr lang="en-US" sz="1300" dirty="0" err="1" smtClean="0">
                <a:latin typeface="+mn-lt"/>
                <a:ea typeface="Calibri" panose="020F0502020204030204" pitchFamily="34" charset="0"/>
                <a:cs typeface="Times New Roman" panose="02020603050405020304" pitchFamily="18" charset="0"/>
              </a:rPr>
              <a:t>thức</a:t>
            </a:r>
            <a:r>
              <a:rPr lang="en-US" sz="1300" dirty="0">
                <a:latin typeface="+mn-lt"/>
                <a:ea typeface="Calibri" panose="020F0502020204030204" pitchFamily="34" charset="0"/>
                <a:cs typeface="Times New Roman" panose="02020603050405020304" pitchFamily="18" charset="0"/>
              </a:rPr>
              <a:t>,</a:t>
            </a:r>
            <a:r>
              <a:rPr lang="en-US" sz="1300" dirty="0" smtClean="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có</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liên</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kết</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đến</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ngân</a:t>
            </a:r>
            <a:r>
              <a:rPr lang="en-US" sz="1300" dirty="0">
                <a:latin typeface="+mn-lt"/>
                <a:ea typeface="Calibri" panose="020F0502020204030204" pitchFamily="34" charset="0"/>
                <a:cs typeface="Times New Roman" panose="02020603050405020304" pitchFamily="18" charset="0"/>
              </a:rPr>
              <a:t> </a:t>
            </a:r>
            <a:r>
              <a:rPr lang="en-US" sz="1300" dirty="0" smtClean="0">
                <a:latin typeface="+mn-lt"/>
                <a:ea typeface="Calibri" panose="020F0502020204030204" pitchFamily="34" charset="0"/>
                <a:cs typeface="Times New Roman" panose="02020603050405020304" pitchFamily="18" charset="0"/>
              </a:rPr>
              <a:t>hang </a:t>
            </a:r>
            <a:r>
              <a:rPr lang="en-US" sz="1300" dirty="0" err="1" smtClean="0">
                <a:latin typeface="+mn-lt"/>
                <a:ea typeface="Calibri" panose="020F0502020204030204" pitchFamily="34" charset="0"/>
                <a:cs typeface="Times New Roman" panose="02020603050405020304" pitchFamily="18" charset="0"/>
              </a:rPr>
              <a:t>và</a:t>
            </a:r>
            <a:r>
              <a:rPr lang="en-US" sz="1300" dirty="0" smtClean="0">
                <a:latin typeface="+mn-lt"/>
                <a:ea typeface="Calibri" panose="020F0502020204030204" pitchFamily="34" charset="0"/>
                <a:cs typeface="Times New Roman" panose="02020603050405020304" pitchFamily="18" charset="0"/>
              </a:rPr>
              <a:t> </a:t>
            </a:r>
            <a:r>
              <a:rPr lang="en-US" sz="1300" dirty="0" err="1" smtClean="0">
                <a:latin typeface="+mn-lt"/>
                <a:ea typeface="Calibri" panose="020F0502020204030204" pitchFamily="34" charset="0"/>
                <a:cs typeface="Times New Roman" panose="02020603050405020304" pitchFamily="18" charset="0"/>
              </a:rPr>
              <a:t>ví</a:t>
            </a:r>
            <a:r>
              <a:rPr lang="en-US" sz="1300" dirty="0" smtClean="0">
                <a:latin typeface="+mn-lt"/>
                <a:ea typeface="Calibri" panose="020F0502020204030204" pitchFamily="34" charset="0"/>
                <a:cs typeface="Times New Roman" panose="02020603050405020304" pitchFamily="18" charset="0"/>
              </a:rPr>
              <a:t> </a:t>
            </a:r>
            <a:r>
              <a:rPr lang="en-US" sz="1300" dirty="0" err="1" smtClean="0">
                <a:latin typeface="+mn-lt"/>
                <a:ea typeface="Calibri" panose="020F0502020204030204" pitchFamily="34" charset="0"/>
                <a:cs typeface="Times New Roman" panose="02020603050405020304" pitchFamily="18" charset="0"/>
              </a:rPr>
              <a:t>điện</a:t>
            </a:r>
            <a:r>
              <a:rPr lang="en-US" sz="1300" dirty="0" smtClean="0">
                <a:latin typeface="+mn-lt"/>
                <a:ea typeface="Calibri" panose="020F0502020204030204" pitchFamily="34" charset="0"/>
                <a:cs typeface="Times New Roman" panose="02020603050405020304" pitchFamily="18" charset="0"/>
              </a:rPr>
              <a:t> </a:t>
            </a:r>
            <a:r>
              <a:rPr lang="en-US" sz="1300" dirty="0" err="1" smtClean="0">
                <a:latin typeface="+mn-lt"/>
                <a:ea typeface="Calibri" panose="020F0502020204030204" pitchFamily="34" charset="0"/>
                <a:cs typeface="Times New Roman" panose="02020603050405020304" pitchFamily="18" charset="0"/>
              </a:rPr>
              <a:t>tử</a:t>
            </a:r>
            <a:r>
              <a:rPr lang="en-US" sz="1300" dirty="0" smtClean="0">
                <a:latin typeface="+mn-lt"/>
                <a:ea typeface="Calibri" panose="020F0502020204030204" pitchFamily="34" charset="0"/>
                <a:cs typeface="Times New Roman" panose="02020603050405020304" pitchFamily="18" charset="0"/>
              </a:rPr>
              <a:t>.</a:t>
            </a:r>
            <a:endParaRPr lang="en-US" sz="1300" dirty="0">
              <a:latin typeface="+mn-lt"/>
              <a:ea typeface="Calibri" panose="020F0502020204030204" pitchFamily="34" charset="0"/>
              <a:cs typeface="Times New Roman" panose="02020603050405020304" pitchFamily="18" charset="0"/>
            </a:endParaRPr>
          </a:p>
          <a:p>
            <a:pPr marL="285750" lvl="0" indent="-285750" algn="just">
              <a:lnSpc>
                <a:spcPct val="150000"/>
              </a:lnSpc>
              <a:buFont typeface="Arial" panose="020B0604020202020204" pitchFamily="34" charset="0"/>
              <a:buChar char="•"/>
              <a:tabLst>
                <a:tab pos="628650" algn="l"/>
              </a:tabLst>
            </a:pPr>
            <a:r>
              <a:rPr lang="en-US" sz="1300" dirty="0" err="1">
                <a:latin typeface="+mn-lt"/>
                <a:ea typeface="Calibri" panose="020F0502020204030204" pitchFamily="34" charset="0"/>
                <a:cs typeface="Times New Roman" panose="02020603050405020304" pitchFamily="18" charset="0"/>
              </a:rPr>
              <a:t>Xem</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lịch</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chiếu</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phim</a:t>
            </a:r>
            <a:r>
              <a:rPr lang="en-US" sz="1300" dirty="0">
                <a:latin typeface="+mn-lt"/>
                <a:ea typeface="Calibri" panose="020F0502020204030204" pitchFamily="34" charset="0"/>
                <a:cs typeface="Times New Roman" panose="02020603050405020304" pitchFamily="18" charset="0"/>
              </a:rPr>
              <a:t>.</a:t>
            </a:r>
          </a:p>
          <a:p>
            <a:pPr marL="285750" lvl="0" indent="-285750">
              <a:lnSpc>
                <a:spcPct val="150000"/>
              </a:lnSpc>
              <a:buFont typeface="Arial" panose="020B0604020202020204" pitchFamily="34" charset="0"/>
              <a:buChar char="•"/>
              <a:tabLst>
                <a:tab pos="628650" algn="l"/>
              </a:tabLst>
            </a:pPr>
            <a:r>
              <a:rPr lang="en-US" sz="1300" dirty="0" err="1" smtClean="0">
                <a:latin typeface="+mn-lt"/>
                <a:ea typeface="Calibri" panose="020F0502020204030204" pitchFamily="34" charset="0"/>
                <a:cs typeface="Times New Roman" panose="02020603050405020304" pitchFamily="18" charset="0"/>
              </a:rPr>
              <a:t>Thực</a:t>
            </a:r>
            <a:r>
              <a:rPr lang="en-US" sz="1300" dirty="0" smtClean="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hiện</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việc</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tìm</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kiếm</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và</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truy</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xuật</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dữ</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liệu</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nhanh</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chóng</a:t>
            </a:r>
            <a:r>
              <a:rPr lang="en-US" sz="1300" dirty="0">
                <a:latin typeface="+mn-lt"/>
                <a:ea typeface="Calibri" panose="020F0502020204030204" pitchFamily="34" charset="0"/>
                <a:cs typeface="Times New Roman" panose="02020603050405020304" pitchFamily="18" charset="0"/>
              </a:rPr>
              <a:t> , </a:t>
            </a:r>
            <a:r>
              <a:rPr lang="en-US" sz="1300" dirty="0" err="1">
                <a:latin typeface="+mn-lt"/>
                <a:ea typeface="Calibri" panose="020F0502020204030204" pitchFamily="34" charset="0"/>
                <a:cs typeface="Times New Roman" panose="02020603050405020304" pitchFamily="18" charset="0"/>
              </a:rPr>
              <a:t>hiệu</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quả</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và</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chính</a:t>
            </a:r>
            <a:r>
              <a:rPr lang="en-US" sz="1300" dirty="0">
                <a:latin typeface="+mn-lt"/>
                <a:ea typeface="Calibri" panose="020F0502020204030204" pitchFamily="34" charset="0"/>
                <a:cs typeface="Times New Roman" panose="02020603050405020304" pitchFamily="18" charset="0"/>
              </a:rPr>
              <a:t> </a:t>
            </a:r>
            <a:r>
              <a:rPr lang="en-US" sz="1300" dirty="0" err="1" smtClean="0">
                <a:latin typeface="+mn-lt"/>
                <a:ea typeface="Calibri" panose="020F0502020204030204" pitchFamily="34" charset="0"/>
                <a:cs typeface="Times New Roman" panose="02020603050405020304" pitchFamily="18" charset="0"/>
              </a:rPr>
              <a:t>xác</a:t>
            </a:r>
            <a:r>
              <a:rPr lang="en-US" sz="1300" dirty="0" smtClean="0">
                <a:latin typeface="+mn-lt"/>
                <a:ea typeface="Calibri" panose="020F0502020204030204" pitchFamily="34" charset="0"/>
                <a:cs typeface="Times New Roman" panose="02020603050405020304" pitchFamily="18" charset="0"/>
              </a:rPr>
              <a:t>.</a:t>
            </a:r>
            <a:endParaRPr lang="vi-VN" sz="1300" dirty="0">
              <a:latin typeface="+mn-lt"/>
              <a:ea typeface="Calibri" panose="020F0502020204030204" pitchFamily="34" charset="0"/>
              <a:cs typeface="Times New Roman" panose="02020603050405020304" pitchFamily="18" charset="0"/>
            </a:endParaRPr>
          </a:p>
          <a:p>
            <a:pPr marL="285750" lvl="0" indent="-285750">
              <a:lnSpc>
                <a:spcPct val="150000"/>
              </a:lnSpc>
              <a:buFont typeface="Arial" panose="020B0604020202020204" pitchFamily="34" charset="0"/>
              <a:buChar char="•"/>
              <a:tabLst>
                <a:tab pos="628650" algn="l"/>
              </a:tabLst>
            </a:pPr>
            <a:r>
              <a:rPr lang="en-US" sz="1300" dirty="0" err="1" smtClean="0">
                <a:latin typeface="+mn-lt"/>
                <a:ea typeface="Calibri" panose="020F0502020204030204" pitchFamily="34" charset="0"/>
                <a:cs typeface="Times New Roman" panose="02020603050405020304" pitchFamily="18" charset="0"/>
              </a:rPr>
              <a:t>Quản</a:t>
            </a:r>
            <a:r>
              <a:rPr lang="en-US" sz="1300" dirty="0" smtClean="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lý</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khách</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hàng</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quản</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lý</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nhân</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viên</a:t>
            </a:r>
            <a:r>
              <a:rPr lang="en-US" sz="1300" dirty="0">
                <a:latin typeface="+mn-lt"/>
                <a:ea typeface="Calibri" panose="020F0502020204030204" pitchFamily="34" charset="0"/>
                <a:cs typeface="Times New Roman" panose="02020603050405020304" pitchFamily="18" charset="0"/>
              </a:rPr>
              <a:t>, </a:t>
            </a:r>
            <a:r>
              <a:rPr lang="en-US" sz="1300" dirty="0" err="1" smtClean="0">
                <a:latin typeface="+mn-lt"/>
                <a:ea typeface="Calibri" panose="020F0502020204030204" pitchFamily="34" charset="0"/>
                <a:cs typeface="Times New Roman" panose="02020603050405020304" pitchFamily="18" charset="0"/>
              </a:rPr>
              <a:t>quản</a:t>
            </a:r>
            <a:r>
              <a:rPr lang="en-US" sz="1300" dirty="0" smtClean="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lý</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phim</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quản</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lý</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vé,quản</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lý</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lịch</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chiếu</a:t>
            </a:r>
            <a:r>
              <a:rPr lang="en-US" sz="1300" dirty="0" smtClean="0">
                <a:latin typeface="+mn-lt"/>
                <a:ea typeface="Calibri" panose="020F0502020204030204" pitchFamily="34" charset="0"/>
                <a:cs typeface="Times New Roman" panose="02020603050405020304" pitchFamily="18" charset="0"/>
              </a:rPr>
              <a:t>,…</a:t>
            </a:r>
            <a:endParaRPr lang="vi-VN" sz="1300" dirty="0">
              <a:latin typeface="+mn-lt"/>
              <a:ea typeface="Calibri" panose="020F0502020204030204" pitchFamily="34" charset="0"/>
              <a:cs typeface="Times New Roman" panose="02020603050405020304" pitchFamily="18" charset="0"/>
            </a:endParaRPr>
          </a:p>
          <a:p>
            <a:pPr marL="285750" lvl="0" indent="-285750">
              <a:lnSpc>
                <a:spcPct val="150000"/>
              </a:lnSpc>
              <a:buFont typeface="Arial" panose="020B0604020202020204" pitchFamily="34" charset="0"/>
              <a:buChar char="•"/>
              <a:tabLst>
                <a:tab pos="628650" algn="l"/>
              </a:tabLst>
            </a:pPr>
            <a:r>
              <a:rPr lang="en-US" sz="1300" dirty="0" err="1" smtClean="0">
                <a:latin typeface="+mn-lt"/>
                <a:ea typeface="Calibri" panose="020F0502020204030204" pitchFamily="34" charset="0"/>
                <a:cs typeface="Times New Roman" panose="02020603050405020304" pitchFamily="18" charset="0"/>
              </a:rPr>
              <a:t>Tìm</a:t>
            </a:r>
            <a:r>
              <a:rPr lang="en-US" sz="1300" dirty="0" smtClean="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kiếm</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chỉnh</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sửa</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cập</a:t>
            </a:r>
            <a:r>
              <a:rPr lang="en-US" sz="1300" dirty="0">
                <a:latin typeface="+mn-lt"/>
                <a:ea typeface="Calibri" panose="020F0502020204030204" pitchFamily="34" charset="0"/>
                <a:cs typeface="Times New Roman" panose="02020603050405020304" pitchFamily="18" charset="0"/>
              </a:rPr>
              <a:t> </a:t>
            </a:r>
            <a:r>
              <a:rPr lang="en-US" sz="1300" dirty="0" err="1" smtClean="0">
                <a:latin typeface="+mn-lt"/>
                <a:ea typeface="Calibri" panose="020F0502020204030204" pitchFamily="34" charset="0"/>
                <a:cs typeface="Times New Roman" panose="02020603050405020304" pitchFamily="18" charset="0"/>
              </a:rPr>
              <a:t>nhậ</a:t>
            </a:r>
            <a:r>
              <a:rPr lang="vi-VN" sz="1300" dirty="0" smtClean="0">
                <a:latin typeface="+mn-lt"/>
                <a:ea typeface="Calibri" panose="020F0502020204030204" pitchFamily="34" charset="0"/>
                <a:cs typeface="Times New Roman" panose="02020603050405020304" pitchFamily="18" charset="0"/>
              </a:rPr>
              <a:t>t</a:t>
            </a:r>
            <a:r>
              <a:rPr lang="en-US" sz="1300" dirty="0" smtClean="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liên</a:t>
            </a:r>
            <a:r>
              <a:rPr lang="en-US" sz="1300" dirty="0">
                <a:latin typeface="+mn-lt"/>
                <a:ea typeface="Calibri" panose="020F0502020204030204" pitchFamily="34" charset="0"/>
                <a:cs typeface="Times New Roman" panose="02020603050405020304" pitchFamily="18" charset="0"/>
              </a:rPr>
              <a:t> </a:t>
            </a:r>
            <a:r>
              <a:rPr lang="en-US" sz="1300" dirty="0" err="1">
                <a:latin typeface="+mn-lt"/>
                <a:ea typeface="Calibri" panose="020F0502020204030204" pitchFamily="34" charset="0"/>
                <a:cs typeface="Times New Roman" panose="02020603050405020304" pitchFamily="18" charset="0"/>
              </a:rPr>
              <a:t>hệ</a:t>
            </a:r>
            <a:r>
              <a:rPr lang="en-US" sz="1300" dirty="0" smtClean="0">
                <a:latin typeface="+mn-lt"/>
                <a:ea typeface="Calibri" panose="020F0502020204030204" pitchFamily="34" charset="0"/>
                <a:cs typeface="Times New Roman" panose="02020603050405020304" pitchFamily="18" charset="0"/>
              </a:rPr>
              <a:t>,....</a:t>
            </a:r>
          </a:p>
          <a:p>
            <a:pPr marL="285750" lvl="0" indent="-285750">
              <a:lnSpc>
                <a:spcPct val="150000"/>
              </a:lnSpc>
              <a:buFont typeface="Arial" panose="020B0604020202020204" pitchFamily="34" charset="0"/>
              <a:buChar char="•"/>
              <a:tabLst>
                <a:tab pos="628650" algn="l"/>
              </a:tabLst>
            </a:pPr>
            <a:r>
              <a:rPr lang="en-US" sz="1300" dirty="0" smtClean="0">
                <a:latin typeface="+mn-lt"/>
                <a:ea typeface="Calibri" panose="020F0502020204030204" pitchFamily="34" charset="0"/>
                <a:cs typeface="Times New Roman" panose="02020603050405020304" pitchFamily="18" charset="0"/>
              </a:rPr>
              <a:t>Cho </a:t>
            </a:r>
            <a:r>
              <a:rPr lang="en-US" sz="1300" dirty="0" err="1" smtClean="0">
                <a:latin typeface="+mn-lt"/>
                <a:ea typeface="Calibri" panose="020F0502020204030204" pitchFamily="34" charset="0"/>
                <a:cs typeface="Times New Roman" panose="02020603050405020304" pitchFamily="18" charset="0"/>
              </a:rPr>
              <a:t>phép</a:t>
            </a:r>
            <a:r>
              <a:rPr lang="en-US" sz="1300" dirty="0" smtClean="0">
                <a:latin typeface="+mn-lt"/>
                <a:ea typeface="Calibri" panose="020F0502020204030204" pitchFamily="34" charset="0"/>
                <a:cs typeface="Times New Roman" panose="02020603050405020304" pitchFamily="18" charset="0"/>
              </a:rPr>
              <a:t> </a:t>
            </a:r>
            <a:r>
              <a:rPr lang="en-US" sz="1300" dirty="0" err="1" smtClean="0">
                <a:latin typeface="+mn-lt"/>
                <a:ea typeface="Calibri" panose="020F0502020204030204" pitchFamily="34" charset="0"/>
                <a:cs typeface="Times New Roman" panose="02020603050405020304" pitchFamily="18" charset="0"/>
              </a:rPr>
              <a:t>khách</a:t>
            </a:r>
            <a:r>
              <a:rPr lang="en-US" sz="1300" dirty="0" smtClean="0">
                <a:latin typeface="+mn-lt"/>
                <a:ea typeface="Calibri" panose="020F0502020204030204" pitchFamily="34" charset="0"/>
                <a:cs typeface="Times New Roman" panose="02020603050405020304" pitchFamily="18" charset="0"/>
              </a:rPr>
              <a:t> </a:t>
            </a:r>
            <a:r>
              <a:rPr lang="en-US" sz="1300" dirty="0" err="1" smtClean="0">
                <a:latin typeface="+mn-lt"/>
                <a:ea typeface="Calibri" panose="020F0502020204030204" pitchFamily="34" charset="0"/>
                <a:cs typeface="Times New Roman" panose="02020603050405020304" pitchFamily="18" charset="0"/>
              </a:rPr>
              <a:t>hàng</a:t>
            </a:r>
            <a:r>
              <a:rPr lang="en-US" sz="1300" dirty="0" smtClean="0">
                <a:latin typeface="+mn-lt"/>
                <a:ea typeface="Calibri" panose="020F0502020204030204" pitchFamily="34" charset="0"/>
                <a:cs typeface="Times New Roman" panose="02020603050405020304" pitchFamily="18" charset="0"/>
              </a:rPr>
              <a:t> </a:t>
            </a:r>
            <a:r>
              <a:rPr lang="en-US" sz="1300" dirty="0" err="1" smtClean="0">
                <a:latin typeface="+mn-lt"/>
                <a:ea typeface="Calibri" panose="020F0502020204030204" pitchFamily="34" charset="0"/>
                <a:cs typeface="Times New Roman" panose="02020603050405020304" pitchFamily="18" charset="0"/>
              </a:rPr>
              <a:t>bình</a:t>
            </a:r>
            <a:r>
              <a:rPr lang="en-US" sz="1300" dirty="0" smtClean="0">
                <a:latin typeface="+mn-lt"/>
                <a:ea typeface="Calibri" panose="020F0502020204030204" pitchFamily="34" charset="0"/>
                <a:cs typeface="Times New Roman" panose="02020603050405020304" pitchFamily="18" charset="0"/>
              </a:rPr>
              <a:t> </a:t>
            </a:r>
            <a:r>
              <a:rPr lang="en-US" sz="1300" dirty="0" err="1" smtClean="0">
                <a:latin typeface="+mn-lt"/>
                <a:ea typeface="Calibri" panose="020F0502020204030204" pitchFamily="34" charset="0"/>
                <a:cs typeface="Times New Roman" panose="02020603050405020304" pitchFamily="18" charset="0"/>
              </a:rPr>
              <a:t>luận</a:t>
            </a:r>
            <a:r>
              <a:rPr lang="en-US" sz="1300" dirty="0" smtClean="0">
                <a:latin typeface="+mn-lt"/>
                <a:ea typeface="Calibri" panose="020F0502020204030204" pitchFamily="34" charset="0"/>
                <a:cs typeface="Times New Roman" panose="02020603050405020304" pitchFamily="18" charset="0"/>
              </a:rPr>
              <a:t>, </a:t>
            </a:r>
            <a:r>
              <a:rPr lang="en-US" sz="1300" dirty="0" err="1" smtClean="0">
                <a:latin typeface="+mn-lt"/>
                <a:ea typeface="Calibri" panose="020F0502020204030204" pitchFamily="34" charset="0"/>
                <a:cs typeface="Times New Roman" panose="02020603050405020304" pitchFamily="18" charset="0"/>
              </a:rPr>
              <a:t>đánh</a:t>
            </a:r>
            <a:r>
              <a:rPr lang="en-US" sz="1300" dirty="0" smtClean="0">
                <a:latin typeface="+mn-lt"/>
                <a:ea typeface="Calibri" panose="020F0502020204030204" pitchFamily="34" charset="0"/>
                <a:cs typeface="Times New Roman" panose="02020603050405020304" pitchFamily="18" charset="0"/>
              </a:rPr>
              <a:t> </a:t>
            </a:r>
            <a:r>
              <a:rPr lang="en-US" sz="1300" dirty="0" err="1" smtClean="0">
                <a:latin typeface="+mn-lt"/>
                <a:ea typeface="Calibri" panose="020F0502020204030204" pitchFamily="34" charset="0"/>
                <a:cs typeface="Times New Roman" panose="02020603050405020304" pitchFamily="18" charset="0"/>
              </a:rPr>
              <a:t>giá</a:t>
            </a:r>
            <a:r>
              <a:rPr lang="en-US" sz="1300" dirty="0" smtClean="0">
                <a:latin typeface="+mn-lt"/>
                <a:ea typeface="Calibri" panose="020F0502020204030204" pitchFamily="34" charset="0"/>
                <a:cs typeface="Times New Roman" panose="02020603050405020304" pitchFamily="18" charset="0"/>
              </a:rPr>
              <a:t> </a:t>
            </a:r>
            <a:r>
              <a:rPr lang="en-US" sz="1300" dirty="0" err="1" smtClean="0">
                <a:latin typeface="+mn-lt"/>
                <a:ea typeface="Calibri" panose="020F0502020204030204" pitchFamily="34" charset="0"/>
                <a:cs typeface="Times New Roman" panose="02020603050405020304" pitchFamily="18" charset="0"/>
              </a:rPr>
              <a:t>về</a:t>
            </a:r>
            <a:r>
              <a:rPr lang="en-US" sz="1300" dirty="0" smtClean="0">
                <a:latin typeface="+mn-lt"/>
                <a:ea typeface="Calibri" panose="020F0502020204030204" pitchFamily="34" charset="0"/>
                <a:cs typeface="Times New Roman" panose="02020603050405020304" pitchFamily="18" charset="0"/>
              </a:rPr>
              <a:t> </a:t>
            </a:r>
            <a:r>
              <a:rPr lang="en-US" sz="1300" dirty="0" err="1" smtClean="0">
                <a:latin typeface="+mn-lt"/>
                <a:ea typeface="Calibri" panose="020F0502020204030204" pitchFamily="34" charset="0"/>
                <a:cs typeface="Times New Roman" panose="02020603050405020304" pitchFamily="18" charset="0"/>
              </a:rPr>
              <a:t>phim</a:t>
            </a:r>
            <a:r>
              <a:rPr lang="en-US" sz="1300" dirty="0" smtClean="0">
                <a:latin typeface="+mn-lt"/>
                <a:ea typeface="Calibri" panose="020F0502020204030204" pitchFamily="34" charset="0"/>
                <a:cs typeface="Times New Roman" panose="02020603050405020304" pitchFamily="18" charset="0"/>
              </a:rPr>
              <a:t>, </a:t>
            </a:r>
            <a:r>
              <a:rPr lang="en-US" sz="1300" dirty="0" err="1" smtClean="0">
                <a:latin typeface="+mn-lt"/>
                <a:ea typeface="Calibri" panose="020F0502020204030204" pitchFamily="34" charset="0"/>
                <a:cs typeface="Times New Roman" panose="02020603050405020304" pitchFamily="18" charset="0"/>
              </a:rPr>
              <a:t>rạp</a:t>
            </a:r>
            <a:r>
              <a:rPr lang="en-US" sz="1300" dirty="0" smtClean="0">
                <a:latin typeface="+mn-lt"/>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9982538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8888" y="196801"/>
            <a:ext cx="5760300" cy="680700"/>
          </a:xfrm>
        </p:spPr>
        <p:txBody>
          <a:bodyPr/>
          <a:lstStyle/>
          <a:p>
            <a:r>
              <a:rPr lang="en-US" dirty="0" err="1" smtClean="0"/>
              <a:t>Các</a:t>
            </a:r>
            <a:r>
              <a:rPr lang="en-US" dirty="0" smtClean="0"/>
              <a:t> use case</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5" name="Picture 4"/>
          <p:cNvPicPr>
            <a:picLocks noChangeAspect="1"/>
          </p:cNvPicPr>
          <p:nvPr/>
        </p:nvPicPr>
        <p:blipFill>
          <a:blip r:embed="rId2"/>
          <a:stretch>
            <a:fillRect/>
          </a:stretch>
        </p:blipFill>
        <p:spPr>
          <a:xfrm>
            <a:off x="1516050" y="1108595"/>
            <a:ext cx="4428571" cy="3695238"/>
          </a:xfrm>
          <a:prstGeom prst="rect">
            <a:avLst/>
          </a:prstGeom>
        </p:spPr>
      </p:pic>
    </p:spTree>
    <p:extLst>
      <p:ext uri="{BB962C8B-B14F-4D97-AF65-F5344CB8AC3E}">
        <p14:creationId xmlns:p14="http://schemas.microsoft.com/office/powerpoint/2010/main" val="4058086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8888" y="196801"/>
            <a:ext cx="5760300" cy="680700"/>
          </a:xfrm>
        </p:spPr>
        <p:txBody>
          <a:bodyPr/>
          <a:lstStyle/>
          <a:p>
            <a:r>
              <a:rPr lang="en-US" dirty="0" err="1" smtClean="0"/>
              <a:t>Các</a:t>
            </a:r>
            <a:r>
              <a:rPr lang="en-US" dirty="0" smtClean="0"/>
              <a:t> use case</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3" name="Picture 2"/>
          <p:cNvPicPr>
            <a:picLocks noChangeAspect="1"/>
          </p:cNvPicPr>
          <p:nvPr/>
        </p:nvPicPr>
        <p:blipFill>
          <a:blip r:embed="rId2"/>
          <a:stretch>
            <a:fillRect/>
          </a:stretch>
        </p:blipFill>
        <p:spPr>
          <a:xfrm>
            <a:off x="183341" y="1254038"/>
            <a:ext cx="3228571" cy="3238095"/>
          </a:xfrm>
          <a:prstGeom prst="rect">
            <a:avLst/>
          </a:prstGeom>
        </p:spPr>
      </p:pic>
      <p:pic>
        <p:nvPicPr>
          <p:cNvPr id="6" name="Picture 5"/>
          <p:cNvPicPr>
            <a:picLocks noChangeAspect="1"/>
          </p:cNvPicPr>
          <p:nvPr/>
        </p:nvPicPr>
        <p:blipFill>
          <a:blip r:embed="rId3"/>
          <a:stretch>
            <a:fillRect/>
          </a:stretch>
        </p:blipFill>
        <p:spPr>
          <a:xfrm>
            <a:off x="3957858" y="1129377"/>
            <a:ext cx="3514286" cy="3695238"/>
          </a:xfrm>
          <a:prstGeom prst="rect">
            <a:avLst/>
          </a:prstGeom>
        </p:spPr>
      </p:pic>
    </p:spTree>
    <p:extLst>
      <p:ext uri="{BB962C8B-B14F-4D97-AF65-F5344CB8AC3E}">
        <p14:creationId xmlns:p14="http://schemas.microsoft.com/office/powerpoint/2010/main" val="3681343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8888" y="196801"/>
            <a:ext cx="5760300" cy="680700"/>
          </a:xfrm>
        </p:spPr>
        <p:txBody>
          <a:bodyPr/>
          <a:lstStyle/>
          <a:p>
            <a:r>
              <a:rPr lang="en-US" dirty="0" err="1" smtClean="0"/>
              <a:t>Các</a:t>
            </a:r>
            <a:r>
              <a:rPr lang="en-US" dirty="0" smtClean="0"/>
              <a:t> use case</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graphicFrame>
        <p:nvGraphicFramePr>
          <p:cNvPr id="3" name="Table 2"/>
          <p:cNvGraphicFramePr>
            <a:graphicFrameLocks noGrp="1"/>
          </p:cNvGraphicFramePr>
          <p:nvPr>
            <p:extLst>
              <p:ext uri="{D42A27DB-BD31-4B8C-83A1-F6EECF244321}">
                <p14:modId xmlns:p14="http://schemas.microsoft.com/office/powerpoint/2010/main" val="1365076958"/>
              </p:ext>
            </p:extLst>
          </p:nvPr>
        </p:nvGraphicFramePr>
        <p:xfrm>
          <a:off x="820882" y="877502"/>
          <a:ext cx="7498306" cy="4171152"/>
        </p:xfrm>
        <a:graphic>
          <a:graphicData uri="http://schemas.openxmlformats.org/drawingml/2006/table">
            <a:tbl>
              <a:tblPr firstRow="1" firstCol="1" bandRow="1">
                <a:tableStyleId>{3C2FFA5D-87B4-456A-9821-1D502468CF0F}</a:tableStyleId>
              </a:tblPr>
              <a:tblGrid>
                <a:gridCol w="1766220">
                  <a:extLst>
                    <a:ext uri="{9D8B030D-6E8A-4147-A177-3AD203B41FA5}">
                      <a16:colId xmlns:a16="http://schemas.microsoft.com/office/drawing/2014/main" val="2674921139"/>
                    </a:ext>
                  </a:extLst>
                </a:gridCol>
                <a:gridCol w="5732086">
                  <a:extLst>
                    <a:ext uri="{9D8B030D-6E8A-4147-A177-3AD203B41FA5}">
                      <a16:colId xmlns:a16="http://schemas.microsoft.com/office/drawing/2014/main" val="3134734967"/>
                    </a:ext>
                  </a:extLst>
                </a:gridCol>
              </a:tblGrid>
              <a:tr h="196244">
                <a:tc>
                  <a:txBody>
                    <a:bodyPr/>
                    <a:lstStyle/>
                    <a:p>
                      <a:pPr>
                        <a:lnSpc>
                          <a:spcPct val="107000"/>
                        </a:lnSpc>
                        <a:spcAft>
                          <a:spcPts val="800"/>
                        </a:spcAft>
                      </a:pPr>
                      <a:r>
                        <a:rPr lang="en-US" sz="900">
                          <a:effectLst/>
                        </a:rPr>
                        <a:t>Mã Use case</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9979" marR="49979" marT="0" marB="0"/>
                </a:tc>
                <a:tc>
                  <a:txBody>
                    <a:bodyPr/>
                    <a:lstStyle/>
                    <a:p>
                      <a:pPr>
                        <a:lnSpc>
                          <a:spcPct val="107000"/>
                        </a:lnSpc>
                        <a:spcAft>
                          <a:spcPts val="800"/>
                        </a:spcAft>
                      </a:pPr>
                      <a:r>
                        <a:rPr lang="en-US" sz="900">
                          <a:effectLst/>
                        </a:rPr>
                        <a:t>UC-01</a:t>
                      </a:r>
                      <a:endParaRPr lang="en-US" sz="800">
                        <a:effectLst/>
                        <a:latin typeface="Calibri" panose="020F0502020204030204" pitchFamily="34" charset="0"/>
                        <a:ea typeface="Calibri" panose="020F0502020204030204" pitchFamily="34" charset="0"/>
                        <a:cs typeface="Times New Roman" panose="02020603050405020304" pitchFamily="18" charset="0"/>
                      </a:endParaRPr>
                    </a:p>
                  </a:txBody>
                  <a:tcPr marL="49979" marR="49979" marT="0" marB="0"/>
                </a:tc>
                <a:extLst>
                  <a:ext uri="{0D108BD9-81ED-4DB2-BD59-A6C34878D82A}">
                    <a16:rowId xmlns:a16="http://schemas.microsoft.com/office/drawing/2014/main" val="3847629952"/>
                  </a:ext>
                </a:extLst>
              </a:tr>
              <a:tr h="223876">
                <a:tc>
                  <a:txBody>
                    <a:bodyPr/>
                    <a:lstStyle/>
                    <a:p>
                      <a:pPr>
                        <a:lnSpc>
                          <a:spcPct val="107000"/>
                        </a:lnSpc>
                        <a:spcAft>
                          <a:spcPts val="800"/>
                        </a:spcAft>
                      </a:pPr>
                      <a:r>
                        <a:rPr lang="en-US" sz="1400">
                          <a:effectLst/>
                        </a:rPr>
                        <a:t>Tên Use case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9979" marR="49979" marT="0" marB="0"/>
                </a:tc>
                <a:tc>
                  <a:txBody>
                    <a:bodyPr/>
                    <a:lstStyle/>
                    <a:p>
                      <a:pPr>
                        <a:lnSpc>
                          <a:spcPct val="107000"/>
                        </a:lnSpc>
                        <a:spcAft>
                          <a:spcPts val="800"/>
                        </a:spcAft>
                      </a:pPr>
                      <a:r>
                        <a:rPr lang="en-US" sz="1400" dirty="0" err="1">
                          <a:effectLst/>
                        </a:rPr>
                        <a:t>Đăng</a:t>
                      </a:r>
                      <a:r>
                        <a:rPr lang="en-US" sz="1400" dirty="0">
                          <a:effectLst/>
                        </a:rPr>
                        <a:t> </a:t>
                      </a:r>
                      <a:r>
                        <a:rPr lang="en-US" sz="1400" dirty="0" err="1">
                          <a:effectLst/>
                        </a:rPr>
                        <a:t>nhập</a:t>
                      </a:r>
                      <a:r>
                        <a:rPr lang="en-US" sz="1400" dirty="0">
                          <a:effectLst/>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9979" marR="49979" marT="0" marB="0"/>
                </a:tc>
                <a:extLst>
                  <a:ext uri="{0D108BD9-81ED-4DB2-BD59-A6C34878D82A}">
                    <a16:rowId xmlns:a16="http://schemas.microsoft.com/office/drawing/2014/main" val="3058454014"/>
                  </a:ext>
                </a:extLst>
              </a:tr>
              <a:tr h="223876">
                <a:tc>
                  <a:txBody>
                    <a:bodyPr/>
                    <a:lstStyle/>
                    <a:p>
                      <a:pPr>
                        <a:lnSpc>
                          <a:spcPct val="107000"/>
                        </a:lnSpc>
                        <a:spcAft>
                          <a:spcPts val="800"/>
                        </a:spcAft>
                      </a:pPr>
                      <a:r>
                        <a:rPr lang="en-US" sz="1400">
                          <a:effectLst/>
                        </a:rPr>
                        <a:t>Tác nhân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9979" marR="49979" marT="0" marB="0"/>
                </a:tc>
                <a:tc>
                  <a:txBody>
                    <a:bodyPr/>
                    <a:lstStyle/>
                    <a:p>
                      <a:pPr>
                        <a:lnSpc>
                          <a:spcPct val="107000"/>
                        </a:lnSpc>
                        <a:spcAft>
                          <a:spcPts val="800"/>
                        </a:spcAft>
                      </a:pPr>
                      <a:r>
                        <a:rPr lang="en-US" sz="1400" dirty="0" err="1">
                          <a:effectLst/>
                        </a:rPr>
                        <a:t>Người</a:t>
                      </a:r>
                      <a:r>
                        <a:rPr lang="en-US" sz="1400" dirty="0">
                          <a:effectLst/>
                        </a:rPr>
                        <a:t> </a:t>
                      </a:r>
                      <a:r>
                        <a:rPr lang="en-US" sz="1400" dirty="0" err="1">
                          <a:effectLst/>
                        </a:rPr>
                        <a:t>quản</a:t>
                      </a:r>
                      <a:r>
                        <a:rPr lang="en-US" sz="1400" dirty="0">
                          <a:effectLst/>
                        </a:rPr>
                        <a:t> </a:t>
                      </a:r>
                      <a:r>
                        <a:rPr lang="en-US" sz="1400" dirty="0" err="1">
                          <a:effectLst/>
                        </a:rPr>
                        <a:t>trị</a:t>
                      </a:r>
                      <a:r>
                        <a:rPr lang="en-US" sz="1400" dirty="0">
                          <a:effectLst/>
                        </a:rPr>
                        <a:t>, </a:t>
                      </a:r>
                      <a:r>
                        <a:rPr lang="en-US" sz="1400" dirty="0" err="1">
                          <a:effectLst/>
                        </a:rPr>
                        <a:t>khách</a:t>
                      </a:r>
                      <a:r>
                        <a:rPr lang="en-US" sz="1400" dirty="0">
                          <a:effectLst/>
                        </a:rPr>
                        <a:t> </a:t>
                      </a:r>
                      <a:r>
                        <a:rPr lang="en-US" sz="1400" dirty="0" err="1">
                          <a:effectLst/>
                        </a:rPr>
                        <a:t>hàng</a:t>
                      </a:r>
                      <a:r>
                        <a:rPr lang="en-US" sz="1400" dirty="0">
                          <a:effectLst/>
                        </a:rPr>
                        <a:t>, </a:t>
                      </a:r>
                      <a:r>
                        <a:rPr lang="en-US" sz="1400" dirty="0" err="1">
                          <a:effectLst/>
                        </a:rPr>
                        <a:t>nhân</a:t>
                      </a:r>
                      <a:r>
                        <a:rPr lang="en-US" sz="1400" dirty="0">
                          <a:effectLst/>
                        </a:rPr>
                        <a:t> </a:t>
                      </a:r>
                      <a:r>
                        <a:rPr lang="en-US" sz="1400" dirty="0" err="1">
                          <a:effectLst/>
                        </a:rPr>
                        <a:t>viên</a:t>
                      </a:r>
                      <a:r>
                        <a:rPr lang="en-US" sz="1400" dirty="0">
                          <a:effectLst/>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9979" marR="49979" marT="0" marB="0"/>
                </a:tc>
                <a:extLst>
                  <a:ext uri="{0D108BD9-81ED-4DB2-BD59-A6C34878D82A}">
                    <a16:rowId xmlns:a16="http://schemas.microsoft.com/office/drawing/2014/main" val="2022037854"/>
                  </a:ext>
                </a:extLst>
              </a:tr>
              <a:tr h="393705">
                <a:tc>
                  <a:txBody>
                    <a:bodyPr/>
                    <a:lstStyle/>
                    <a:p>
                      <a:pPr>
                        <a:lnSpc>
                          <a:spcPct val="107000"/>
                        </a:lnSpc>
                        <a:spcAft>
                          <a:spcPts val="800"/>
                        </a:spcAft>
                      </a:pPr>
                      <a:r>
                        <a:rPr lang="en-US" sz="1400">
                          <a:effectLst/>
                        </a:rPr>
                        <a:t>Mô tả ngắn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9979" marR="49979" marT="0" marB="0"/>
                </a:tc>
                <a:tc>
                  <a:txBody>
                    <a:bodyPr/>
                    <a:lstStyle/>
                    <a:p>
                      <a:pPr>
                        <a:lnSpc>
                          <a:spcPct val="107000"/>
                        </a:lnSpc>
                        <a:spcAft>
                          <a:spcPts val="800"/>
                        </a:spcAft>
                      </a:pPr>
                      <a:r>
                        <a:rPr lang="en-US" sz="1400" dirty="0">
                          <a:effectLst/>
                        </a:rPr>
                        <a:t>Cho </a:t>
                      </a:r>
                      <a:r>
                        <a:rPr lang="en-US" sz="1400" dirty="0" err="1">
                          <a:effectLst/>
                        </a:rPr>
                        <a:t>phép</a:t>
                      </a:r>
                      <a:r>
                        <a:rPr lang="en-US" sz="1400" dirty="0">
                          <a:effectLst/>
                        </a:rPr>
                        <a:t> </a:t>
                      </a:r>
                      <a:r>
                        <a:rPr lang="en-US" sz="1400" dirty="0" err="1">
                          <a:effectLst/>
                        </a:rPr>
                        <a:t>người</a:t>
                      </a:r>
                      <a:r>
                        <a:rPr lang="en-US" sz="1400" dirty="0">
                          <a:effectLst/>
                        </a:rPr>
                        <a:t> </a:t>
                      </a:r>
                      <a:r>
                        <a:rPr lang="en-US" sz="1400" dirty="0" err="1">
                          <a:effectLst/>
                        </a:rPr>
                        <a:t>quản</a:t>
                      </a:r>
                      <a:r>
                        <a:rPr lang="en-US" sz="1400" dirty="0">
                          <a:effectLst/>
                        </a:rPr>
                        <a:t> </a:t>
                      </a:r>
                      <a:r>
                        <a:rPr lang="en-US" sz="1400" dirty="0" err="1">
                          <a:effectLst/>
                        </a:rPr>
                        <a:t>trị</a:t>
                      </a:r>
                      <a:r>
                        <a:rPr lang="en-US" sz="1400" dirty="0">
                          <a:effectLst/>
                        </a:rPr>
                        <a:t>, </a:t>
                      </a:r>
                      <a:r>
                        <a:rPr lang="en-US" sz="1400" dirty="0" err="1">
                          <a:effectLst/>
                        </a:rPr>
                        <a:t>nhân</a:t>
                      </a:r>
                      <a:r>
                        <a:rPr lang="en-US" sz="1400" dirty="0">
                          <a:effectLst/>
                        </a:rPr>
                        <a:t> </a:t>
                      </a:r>
                      <a:r>
                        <a:rPr lang="en-US" sz="1400" dirty="0" err="1">
                          <a:effectLst/>
                        </a:rPr>
                        <a:t>viên</a:t>
                      </a:r>
                      <a:r>
                        <a:rPr lang="en-US" sz="1400" dirty="0">
                          <a:effectLst/>
                        </a:rPr>
                        <a:t>, </a:t>
                      </a:r>
                      <a:r>
                        <a:rPr lang="en-US" sz="1400" dirty="0" err="1">
                          <a:effectLst/>
                        </a:rPr>
                        <a:t>khách</a:t>
                      </a:r>
                      <a:r>
                        <a:rPr lang="en-US" sz="1400" dirty="0">
                          <a:effectLst/>
                        </a:rPr>
                        <a:t> </a:t>
                      </a:r>
                      <a:r>
                        <a:rPr lang="en-US" sz="1400" dirty="0" err="1">
                          <a:effectLst/>
                        </a:rPr>
                        <a:t>hàng</a:t>
                      </a:r>
                      <a:r>
                        <a:rPr lang="en-US" sz="1400" dirty="0">
                          <a:effectLst/>
                        </a:rPr>
                        <a:t> </a:t>
                      </a:r>
                      <a:r>
                        <a:rPr lang="en-US" sz="1400" dirty="0" err="1">
                          <a:effectLst/>
                        </a:rPr>
                        <a:t>đăng</a:t>
                      </a:r>
                      <a:r>
                        <a:rPr lang="en-US" sz="1400" dirty="0">
                          <a:effectLst/>
                        </a:rPr>
                        <a:t> </a:t>
                      </a:r>
                      <a:r>
                        <a:rPr lang="en-US" sz="1400" dirty="0" err="1">
                          <a:effectLst/>
                        </a:rPr>
                        <a:t>nhập</a:t>
                      </a:r>
                      <a:r>
                        <a:rPr lang="en-US" sz="1400" dirty="0">
                          <a:effectLst/>
                        </a:rPr>
                        <a:t> </a:t>
                      </a:r>
                      <a:r>
                        <a:rPr lang="en-US" sz="1400" dirty="0" err="1">
                          <a:effectLst/>
                        </a:rPr>
                        <a:t>hệ</a:t>
                      </a:r>
                      <a:r>
                        <a:rPr lang="en-US" sz="1400" dirty="0">
                          <a:effectLst/>
                        </a:rPr>
                        <a:t> </a:t>
                      </a:r>
                      <a:r>
                        <a:rPr lang="en-US" sz="1400" dirty="0" err="1">
                          <a:effectLst/>
                        </a:rPr>
                        <a:t>thống</a:t>
                      </a:r>
                      <a:r>
                        <a:rPr lang="en-US" sz="1400" dirty="0">
                          <a:effectLst/>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9979" marR="49979" marT="0" marB="0"/>
                </a:tc>
                <a:extLst>
                  <a:ext uri="{0D108BD9-81ED-4DB2-BD59-A6C34878D82A}">
                    <a16:rowId xmlns:a16="http://schemas.microsoft.com/office/drawing/2014/main" val="1665848358"/>
                  </a:ext>
                </a:extLst>
              </a:tr>
              <a:tr h="223876">
                <a:tc>
                  <a:txBody>
                    <a:bodyPr/>
                    <a:lstStyle/>
                    <a:p>
                      <a:pPr>
                        <a:lnSpc>
                          <a:spcPct val="107000"/>
                        </a:lnSpc>
                        <a:spcAft>
                          <a:spcPts val="800"/>
                        </a:spcAft>
                      </a:pPr>
                      <a:r>
                        <a:rPr lang="en-US" sz="1400">
                          <a:effectLst/>
                        </a:rPr>
                        <a:t>Tiền điều kiện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9979" marR="49979" marT="0" marB="0"/>
                </a:tc>
                <a:tc>
                  <a:txBody>
                    <a:bodyPr/>
                    <a:lstStyle/>
                    <a:p>
                      <a:pPr>
                        <a:lnSpc>
                          <a:spcPct val="107000"/>
                        </a:lnSpc>
                        <a:spcAft>
                          <a:spcPts val="800"/>
                        </a:spcAft>
                      </a:pPr>
                      <a:r>
                        <a:rPr lang="en-US" sz="1400" dirty="0" err="1">
                          <a:effectLst/>
                        </a:rPr>
                        <a:t>Phải</a:t>
                      </a:r>
                      <a:r>
                        <a:rPr lang="en-US" sz="1400" dirty="0">
                          <a:effectLst/>
                        </a:rPr>
                        <a:t> </a:t>
                      </a:r>
                      <a:r>
                        <a:rPr lang="en-US" sz="1400" dirty="0" err="1">
                          <a:effectLst/>
                        </a:rPr>
                        <a:t>có</a:t>
                      </a:r>
                      <a:r>
                        <a:rPr lang="en-US" sz="1400" dirty="0">
                          <a:effectLst/>
                        </a:rPr>
                        <a:t> </a:t>
                      </a:r>
                      <a:r>
                        <a:rPr lang="en-US" sz="1400" dirty="0" err="1">
                          <a:effectLst/>
                        </a:rPr>
                        <a:t>tài</a:t>
                      </a:r>
                      <a:r>
                        <a:rPr lang="en-US" sz="1400" dirty="0">
                          <a:effectLst/>
                        </a:rPr>
                        <a:t> </a:t>
                      </a:r>
                      <a:r>
                        <a:rPr lang="en-US" sz="1400" dirty="0" err="1">
                          <a:effectLst/>
                        </a:rPr>
                        <a:t>khoản</a:t>
                      </a:r>
                      <a:r>
                        <a:rPr lang="en-US" sz="1400" dirty="0">
                          <a:effectLst/>
                        </a:rPr>
                        <a:t> </a:t>
                      </a:r>
                      <a:r>
                        <a:rPr lang="en-US" sz="1400" dirty="0" err="1">
                          <a:effectLst/>
                        </a:rPr>
                        <a:t>trước</a:t>
                      </a:r>
                      <a:r>
                        <a:rPr lang="en-US" sz="1400" dirty="0">
                          <a:effectLst/>
                        </a:rPr>
                        <a:t> </a:t>
                      </a:r>
                      <a:r>
                        <a:rPr lang="en-US" sz="1400" dirty="0" err="1">
                          <a:effectLst/>
                        </a:rPr>
                        <a:t>khi</a:t>
                      </a:r>
                      <a:r>
                        <a:rPr lang="en-US" sz="1400" dirty="0">
                          <a:effectLst/>
                        </a:rPr>
                        <a:t> </a:t>
                      </a:r>
                      <a:r>
                        <a:rPr lang="en-US" sz="1400" dirty="0" err="1">
                          <a:effectLst/>
                        </a:rPr>
                        <a:t>đăng</a:t>
                      </a:r>
                      <a:r>
                        <a:rPr lang="en-US" sz="1400" dirty="0">
                          <a:effectLst/>
                        </a:rPr>
                        <a:t> </a:t>
                      </a:r>
                      <a:r>
                        <a:rPr lang="en-US" sz="1400" dirty="0" err="1">
                          <a:effectLst/>
                        </a:rPr>
                        <a:t>nhập</a:t>
                      </a:r>
                      <a:r>
                        <a:rPr lang="en-US" sz="1400" dirty="0">
                          <a:effectLst/>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9979" marR="49979" marT="0" marB="0"/>
                </a:tc>
                <a:extLst>
                  <a:ext uri="{0D108BD9-81ED-4DB2-BD59-A6C34878D82A}">
                    <a16:rowId xmlns:a16="http://schemas.microsoft.com/office/drawing/2014/main" val="2532158778"/>
                  </a:ext>
                </a:extLst>
              </a:tr>
              <a:tr h="223876">
                <a:tc>
                  <a:txBody>
                    <a:bodyPr/>
                    <a:lstStyle/>
                    <a:p>
                      <a:pPr>
                        <a:lnSpc>
                          <a:spcPct val="107000"/>
                        </a:lnSpc>
                        <a:spcAft>
                          <a:spcPts val="800"/>
                        </a:spcAft>
                      </a:pPr>
                      <a:r>
                        <a:rPr lang="en-US" sz="1400">
                          <a:effectLst/>
                        </a:rPr>
                        <a:t>Kết quả</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9979" marR="49979" marT="0" marB="0"/>
                </a:tc>
                <a:tc>
                  <a:txBody>
                    <a:bodyPr/>
                    <a:lstStyle/>
                    <a:p>
                      <a:pPr>
                        <a:lnSpc>
                          <a:spcPct val="107000"/>
                        </a:lnSpc>
                        <a:spcAft>
                          <a:spcPts val="800"/>
                        </a:spcAft>
                      </a:pPr>
                      <a:r>
                        <a:rPr lang="en-US" sz="1400" dirty="0" err="1">
                          <a:effectLst/>
                        </a:rPr>
                        <a:t>Đăng</a:t>
                      </a:r>
                      <a:r>
                        <a:rPr lang="en-US" sz="1400" dirty="0">
                          <a:effectLst/>
                        </a:rPr>
                        <a:t> </a:t>
                      </a:r>
                      <a:r>
                        <a:rPr lang="en-US" sz="1400" dirty="0" err="1">
                          <a:effectLst/>
                        </a:rPr>
                        <a:t>nhập</a:t>
                      </a:r>
                      <a:r>
                        <a:rPr lang="en-US" sz="1400" dirty="0">
                          <a:effectLst/>
                        </a:rPr>
                        <a:t> </a:t>
                      </a:r>
                      <a:r>
                        <a:rPr lang="en-US" sz="1400" dirty="0" err="1">
                          <a:effectLst/>
                        </a:rPr>
                        <a:t>vào</a:t>
                      </a:r>
                      <a:r>
                        <a:rPr lang="en-US" sz="1400" dirty="0">
                          <a:effectLst/>
                        </a:rPr>
                        <a:t> </a:t>
                      </a:r>
                      <a:r>
                        <a:rPr lang="en-US" sz="1400" dirty="0" err="1">
                          <a:effectLst/>
                        </a:rPr>
                        <a:t>hệ</a:t>
                      </a:r>
                      <a:r>
                        <a:rPr lang="en-US" sz="1400" dirty="0">
                          <a:effectLst/>
                        </a:rPr>
                        <a:t> </a:t>
                      </a:r>
                      <a:r>
                        <a:rPr lang="en-US" sz="1400" dirty="0" err="1">
                          <a:effectLst/>
                        </a:rPr>
                        <a:t>thống</a:t>
                      </a:r>
                      <a:r>
                        <a:rPr lang="en-US" sz="1400" dirty="0">
                          <a:effectLst/>
                        </a:rPr>
                        <a:t> </a:t>
                      </a:r>
                      <a:r>
                        <a:rPr lang="en-US" sz="1400" dirty="0" err="1">
                          <a:effectLst/>
                        </a:rPr>
                        <a:t>thàng</a:t>
                      </a:r>
                      <a:r>
                        <a:rPr lang="en-US" sz="1400" dirty="0">
                          <a:effectLst/>
                        </a:rPr>
                        <a:t> </a:t>
                      </a:r>
                      <a:r>
                        <a:rPr lang="en-US" sz="1400" dirty="0" err="1">
                          <a:effectLst/>
                        </a:rPr>
                        <a:t>công</a:t>
                      </a:r>
                      <a:r>
                        <a:rPr lang="en-US" sz="1400" dirty="0">
                          <a:effectLst/>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9979" marR="49979" marT="0" marB="0"/>
                </a:tc>
                <a:extLst>
                  <a:ext uri="{0D108BD9-81ED-4DB2-BD59-A6C34878D82A}">
                    <a16:rowId xmlns:a16="http://schemas.microsoft.com/office/drawing/2014/main" val="3679807081"/>
                  </a:ext>
                </a:extLst>
              </a:tr>
              <a:tr h="223876">
                <a:tc>
                  <a:txBody>
                    <a:bodyPr/>
                    <a:lstStyle/>
                    <a:p>
                      <a:pPr>
                        <a:lnSpc>
                          <a:spcPct val="107000"/>
                        </a:lnSpc>
                        <a:spcAft>
                          <a:spcPts val="800"/>
                        </a:spcAft>
                      </a:pPr>
                      <a:r>
                        <a:rPr lang="en-US" sz="1400">
                          <a:effectLst/>
                        </a:rPr>
                        <a:t>Điều kiện kích hoạt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9979" marR="49979" marT="0" marB="0"/>
                </a:tc>
                <a:tc>
                  <a:txBody>
                    <a:bodyPr/>
                    <a:lstStyle/>
                    <a:p>
                      <a:pPr>
                        <a:lnSpc>
                          <a:spcPct val="107000"/>
                        </a:lnSpc>
                        <a:spcAft>
                          <a:spcPts val="800"/>
                        </a:spcAft>
                      </a:pPr>
                      <a:r>
                        <a:rPr lang="en-US" sz="1400" dirty="0" err="1">
                          <a:effectLst/>
                        </a:rPr>
                        <a:t>Người</a:t>
                      </a:r>
                      <a:r>
                        <a:rPr lang="en-US" sz="1400" dirty="0">
                          <a:effectLst/>
                        </a:rPr>
                        <a:t> </a:t>
                      </a:r>
                      <a:r>
                        <a:rPr lang="en-US" sz="1400" dirty="0" err="1">
                          <a:effectLst/>
                        </a:rPr>
                        <a:t>dùng</a:t>
                      </a:r>
                      <a:r>
                        <a:rPr lang="en-US" sz="1400" dirty="0">
                          <a:effectLst/>
                        </a:rPr>
                        <a:t> </a:t>
                      </a:r>
                      <a:r>
                        <a:rPr lang="en-US" sz="1400" dirty="0" err="1">
                          <a:effectLst/>
                        </a:rPr>
                        <a:t>có</a:t>
                      </a:r>
                      <a:r>
                        <a:rPr lang="en-US" sz="1400" dirty="0">
                          <a:effectLst/>
                        </a:rPr>
                        <a:t> </a:t>
                      </a:r>
                      <a:r>
                        <a:rPr lang="en-US" sz="1400" dirty="0" err="1">
                          <a:effectLst/>
                        </a:rPr>
                        <a:t>nhu</a:t>
                      </a:r>
                      <a:r>
                        <a:rPr lang="en-US" sz="1400" dirty="0">
                          <a:effectLst/>
                        </a:rPr>
                        <a:t> </a:t>
                      </a:r>
                      <a:r>
                        <a:rPr lang="en-US" sz="1400" dirty="0" err="1">
                          <a:effectLst/>
                        </a:rPr>
                        <a:t>cầu</a:t>
                      </a:r>
                      <a:r>
                        <a:rPr lang="en-US" sz="1400" dirty="0">
                          <a:effectLst/>
                        </a:rPr>
                        <a:t> </a:t>
                      </a:r>
                      <a:r>
                        <a:rPr lang="en-US" sz="1400" dirty="0" err="1">
                          <a:effectLst/>
                        </a:rPr>
                        <a:t>đăng</a:t>
                      </a:r>
                      <a:r>
                        <a:rPr lang="en-US" sz="1400" dirty="0">
                          <a:effectLst/>
                        </a:rPr>
                        <a:t> </a:t>
                      </a:r>
                      <a:r>
                        <a:rPr lang="en-US" sz="1400" dirty="0" err="1">
                          <a:effectLst/>
                        </a:rPr>
                        <a:t>nhập</a:t>
                      </a:r>
                      <a:r>
                        <a:rPr lang="en-US" sz="1400" dirty="0">
                          <a:effectLst/>
                        </a:rPr>
                        <a:t> </a:t>
                      </a:r>
                      <a:r>
                        <a:rPr lang="en-US" sz="1400" dirty="0" err="1">
                          <a:effectLst/>
                        </a:rPr>
                        <a:t>vào</a:t>
                      </a:r>
                      <a:r>
                        <a:rPr lang="en-US" sz="1400" dirty="0">
                          <a:effectLst/>
                        </a:rPr>
                        <a:t> </a:t>
                      </a:r>
                      <a:r>
                        <a:rPr lang="en-US" sz="1400" dirty="0" err="1">
                          <a:effectLst/>
                        </a:rPr>
                        <a:t>hệ</a:t>
                      </a:r>
                      <a:r>
                        <a:rPr lang="en-US" sz="1400" dirty="0">
                          <a:effectLst/>
                        </a:rPr>
                        <a:t> </a:t>
                      </a:r>
                      <a:r>
                        <a:rPr lang="en-US" sz="1400" dirty="0" err="1">
                          <a:effectLst/>
                        </a:rPr>
                        <a:t>thống</a:t>
                      </a:r>
                      <a:r>
                        <a:rPr lang="en-US" sz="1400" dirty="0">
                          <a:effectLst/>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49979" marR="49979" marT="0" marB="0"/>
                </a:tc>
                <a:extLst>
                  <a:ext uri="{0D108BD9-81ED-4DB2-BD59-A6C34878D82A}">
                    <a16:rowId xmlns:a16="http://schemas.microsoft.com/office/drawing/2014/main" val="2629329605"/>
                  </a:ext>
                </a:extLst>
              </a:tr>
              <a:tr h="1226780">
                <a:tc>
                  <a:txBody>
                    <a:bodyPr/>
                    <a:lstStyle/>
                    <a:p>
                      <a:pPr>
                        <a:lnSpc>
                          <a:spcPct val="107000"/>
                        </a:lnSpc>
                        <a:spcAft>
                          <a:spcPts val="800"/>
                        </a:spcAft>
                      </a:pPr>
                      <a:r>
                        <a:rPr lang="en-US" sz="1400">
                          <a:effectLst/>
                        </a:rPr>
                        <a:t>Luồng sự kiện chính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9979" marR="49979" marT="0" marB="0"/>
                </a:tc>
                <a:tc>
                  <a:txBody>
                    <a:bodyPr/>
                    <a:lstStyle/>
                    <a:p>
                      <a:pPr marL="342900" lvl="0" indent="-342900" algn="just">
                        <a:lnSpc>
                          <a:spcPct val="130000"/>
                        </a:lnSpc>
                        <a:spcBef>
                          <a:spcPts val="400"/>
                        </a:spcBef>
                        <a:spcAft>
                          <a:spcPts val="400"/>
                        </a:spcAft>
                        <a:buFont typeface="+mj-lt"/>
                        <a:buAutoNum type="arabicPeriod"/>
                      </a:pPr>
                      <a:r>
                        <a:rPr lang="en-US" sz="1400" dirty="0" err="1">
                          <a:effectLst/>
                        </a:rPr>
                        <a:t>Hệ</a:t>
                      </a:r>
                      <a:r>
                        <a:rPr lang="en-US" sz="1400" dirty="0">
                          <a:effectLst/>
                        </a:rPr>
                        <a:t> </a:t>
                      </a:r>
                      <a:r>
                        <a:rPr lang="en-US" sz="1400" dirty="0" err="1">
                          <a:effectLst/>
                        </a:rPr>
                        <a:t>thống</a:t>
                      </a:r>
                      <a:r>
                        <a:rPr lang="en-US" sz="1400" dirty="0">
                          <a:effectLst/>
                        </a:rPr>
                        <a:t> </a:t>
                      </a:r>
                      <a:r>
                        <a:rPr lang="en-US" sz="1400" dirty="0" err="1">
                          <a:effectLst/>
                        </a:rPr>
                        <a:t>yêu</a:t>
                      </a:r>
                      <a:r>
                        <a:rPr lang="en-US" sz="1400" dirty="0">
                          <a:effectLst/>
                        </a:rPr>
                        <a:t> </a:t>
                      </a:r>
                      <a:r>
                        <a:rPr lang="en-US" sz="1400" dirty="0" err="1">
                          <a:effectLst/>
                        </a:rPr>
                        <a:t>cầu</a:t>
                      </a:r>
                      <a:r>
                        <a:rPr lang="en-US" sz="1400" dirty="0">
                          <a:effectLst/>
                        </a:rPr>
                        <a:t> </a:t>
                      </a:r>
                      <a:r>
                        <a:rPr lang="en-US" sz="1400" dirty="0" err="1">
                          <a:effectLst/>
                        </a:rPr>
                        <a:t>người</a:t>
                      </a:r>
                      <a:r>
                        <a:rPr lang="en-US" sz="1400" dirty="0">
                          <a:effectLst/>
                        </a:rPr>
                        <a:t> </a:t>
                      </a:r>
                      <a:r>
                        <a:rPr lang="en-US" sz="1400" dirty="0" err="1">
                          <a:effectLst/>
                        </a:rPr>
                        <a:t>dùng</a:t>
                      </a:r>
                      <a:r>
                        <a:rPr lang="en-US" sz="1400" dirty="0">
                          <a:effectLst/>
                        </a:rPr>
                        <a:t> </a:t>
                      </a:r>
                      <a:r>
                        <a:rPr lang="en-US" sz="1200" dirty="0" err="1">
                          <a:effectLst/>
                        </a:rPr>
                        <a:t>nhập</a:t>
                      </a:r>
                      <a:r>
                        <a:rPr lang="en-US" sz="1200" dirty="0">
                          <a:effectLst/>
                        </a:rPr>
                        <a:t> </a:t>
                      </a:r>
                      <a:r>
                        <a:rPr lang="en-US" sz="1200" dirty="0" err="1">
                          <a:effectLst/>
                        </a:rPr>
                        <a:t>tên</a:t>
                      </a:r>
                      <a:r>
                        <a:rPr lang="en-US" sz="1200" dirty="0">
                          <a:effectLst/>
                        </a:rPr>
                        <a:t> </a:t>
                      </a:r>
                      <a:r>
                        <a:rPr lang="en-US" sz="1200" dirty="0" err="1">
                          <a:effectLst/>
                        </a:rPr>
                        <a:t>và</a:t>
                      </a:r>
                      <a:r>
                        <a:rPr lang="en-US" sz="1200" dirty="0">
                          <a:effectLst/>
                        </a:rPr>
                        <a:t> </a:t>
                      </a:r>
                      <a:r>
                        <a:rPr lang="en-US" sz="1200" dirty="0" err="1">
                          <a:effectLst/>
                        </a:rPr>
                        <a:t>mật</a:t>
                      </a:r>
                      <a:r>
                        <a:rPr lang="en-US" sz="1200" dirty="0">
                          <a:effectLst/>
                        </a:rPr>
                        <a:t> </a:t>
                      </a:r>
                      <a:r>
                        <a:rPr lang="en-US" sz="1200" dirty="0" err="1">
                          <a:effectLst/>
                        </a:rPr>
                        <a:t>khẩu</a:t>
                      </a:r>
                      <a:r>
                        <a:rPr lang="en-US" sz="1200" dirty="0">
                          <a:effectLst/>
                        </a:rPr>
                        <a:t> </a:t>
                      </a:r>
                      <a:r>
                        <a:rPr lang="en-US" sz="1200" dirty="0" err="1">
                          <a:effectLst/>
                        </a:rPr>
                        <a:t>của</a:t>
                      </a:r>
                      <a:r>
                        <a:rPr lang="en-US" sz="1200" dirty="0">
                          <a:effectLst/>
                        </a:rPr>
                        <a:t> </a:t>
                      </a:r>
                      <a:r>
                        <a:rPr lang="en-US" sz="1200" dirty="0" err="1">
                          <a:effectLst/>
                        </a:rPr>
                        <a:t>mình</a:t>
                      </a:r>
                      <a:r>
                        <a:rPr lang="en-US" sz="1200" dirty="0">
                          <a:effectLst/>
                        </a:rPr>
                        <a:t>.</a:t>
                      </a:r>
                    </a:p>
                    <a:p>
                      <a:pPr marL="342900" lvl="0" indent="-342900" algn="just">
                        <a:lnSpc>
                          <a:spcPct val="130000"/>
                        </a:lnSpc>
                        <a:spcAft>
                          <a:spcPts val="0"/>
                        </a:spcAft>
                        <a:buFont typeface="+mj-lt"/>
                        <a:buAutoNum type="arabicPeriod"/>
                      </a:pPr>
                      <a:r>
                        <a:rPr lang="en-US" sz="1400" dirty="0" err="1">
                          <a:effectLst/>
                        </a:rPr>
                        <a:t>Người</a:t>
                      </a:r>
                      <a:r>
                        <a:rPr lang="en-US" sz="1400" dirty="0">
                          <a:effectLst/>
                        </a:rPr>
                        <a:t> </a:t>
                      </a:r>
                      <a:r>
                        <a:rPr lang="en-US" sz="1400" dirty="0" err="1">
                          <a:effectLst/>
                        </a:rPr>
                        <a:t>dùng</a:t>
                      </a:r>
                      <a:r>
                        <a:rPr lang="en-US" sz="1400" dirty="0">
                          <a:effectLst/>
                        </a:rPr>
                        <a:t> </a:t>
                      </a:r>
                      <a:r>
                        <a:rPr lang="en-US" sz="1400" dirty="0" err="1">
                          <a:effectLst/>
                        </a:rPr>
                        <a:t>nhập</a:t>
                      </a:r>
                      <a:r>
                        <a:rPr lang="en-US" sz="1400" dirty="0">
                          <a:effectLst/>
                        </a:rPr>
                        <a:t> </a:t>
                      </a:r>
                      <a:r>
                        <a:rPr lang="en-US" sz="1400" dirty="0" err="1">
                          <a:effectLst/>
                        </a:rPr>
                        <a:t>tên</a:t>
                      </a:r>
                      <a:r>
                        <a:rPr lang="en-US" sz="1400" dirty="0">
                          <a:effectLst/>
                        </a:rPr>
                        <a:t> </a:t>
                      </a:r>
                      <a:r>
                        <a:rPr lang="en-US" sz="1400" dirty="0" err="1">
                          <a:effectLst/>
                        </a:rPr>
                        <a:t>và</a:t>
                      </a:r>
                      <a:r>
                        <a:rPr lang="en-US" sz="1400" dirty="0">
                          <a:effectLst/>
                        </a:rPr>
                        <a:t> </a:t>
                      </a:r>
                      <a:r>
                        <a:rPr lang="en-US" sz="1400" dirty="0" err="1">
                          <a:effectLst/>
                        </a:rPr>
                        <a:t>mật</a:t>
                      </a:r>
                      <a:r>
                        <a:rPr lang="en-US" sz="1400" dirty="0">
                          <a:effectLst/>
                        </a:rPr>
                        <a:t> </a:t>
                      </a:r>
                      <a:r>
                        <a:rPr lang="en-US" sz="1400" dirty="0" err="1">
                          <a:effectLst/>
                        </a:rPr>
                        <a:t>khẩu</a:t>
                      </a:r>
                      <a:r>
                        <a:rPr lang="en-US" sz="1400" dirty="0">
                          <a:effectLst/>
                        </a:rPr>
                        <a:t>.</a:t>
                      </a:r>
                    </a:p>
                    <a:p>
                      <a:pPr marL="342900" lvl="0" indent="-342900" algn="just">
                        <a:lnSpc>
                          <a:spcPct val="130000"/>
                        </a:lnSpc>
                        <a:spcAft>
                          <a:spcPts val="0"/>
                        </a:spcAft>
                        <a:buFont typeface="+mj-lt"/>
                        <a:buAutoNum type="arabicPeriod"/>
                      </a:pPr>
                      <a:r>
                        <a:rPr lang="en-US" sz="1400" dirty="0" err="1">
                          <a:effectLst/>
                        </a:rPr>
                        <a:t>Hệ</a:t>
                      </a:r>
                      <a:r>
                        <a:rPr lang="en-US" sz="1400" dirty="0">
                          <a:effectLst/>
                        </a:rPr>
                        <a:t> </a:t>
                      </a:r>
                      <a:r>
                        <a:rPr lang="en-US" sz="1400" dirty="0" err="1">
                          <a:effectLst/>
                        </a:rPr>
                        <a:t>thống</a:t>
                      </a:r>
                      <a:r>
                        <a:rPr lang="en-US" sz="1400" dirty="0">
                          <a:effectLst/>
                        </a:rPr>
                        <a:t> </a:t>
                      </a:r>
                      <a:r>
                        <a:rPr lang="en-US" sz="1400" dirty="0" err="1">
                          <a:effectLst/>
                        </a:rPr>
                        <a:t>xác</a:t>
                      </a:r>
                      <a:r>
                        <a:rPr lang="en-US" sz="1400" dirty="0">
                          <a:effectLst/>
                        </a:rPr>
                        <a:t> </a:t>
                      </a:r>
                      <a:r>
                        <a:rPr lang="en-US" sz="1400" dirty="0" err="1">
                          <a:effectLst/>
                        </a:rPr>
                        <a:t>thực</a:t>
                      </a:r>
                      <a:r>
                        <a:rPr lang="en-US" sz="1400" dirty="0">
                          <a:effectLst/>
                        </a:rPr>
                        <a:t> </a:t>
                      </a:r>
                      <a:r>
                        <a:rPr lang="en-US" sz="1400" dirty="0" err="1">
                          <a:effectLst/>
                        </a:rPr>
                        <a:t>tên</a:t>
                      </a:r>
                      <a:r>
                        <a:rPr lang="en-US" sz="1400" dirty="0">
                          <a:effectLst/>
                        </a:rPr>
                        <a:t> </a:t>
                      </a:r>
                      <a:r>
                        <a:rPr lang="en-US" sz="1400" dirty="0" err="1">
                          <a:effectLst/>
                        </a:rPr>
                        <a:t>và</a:t>
                      </a:r>
                      <a:r>
                        <a:rPr lang="en-US" sz="1400" dirty="0">
                          <a:effectLst/>
                        </a:rPr>
                        <a:t> </a:t>
                      </a:r>
                      <a:r>
                        <a:rPr lang="en-US" sz="1400" dirty="0" err="1">
                          <a:effectLst/>
                        </a:rPr>
                        <a:t>mật</a:t>
                      </a:r>
                      <a:r>
                        <a:rPr lang="en-US" sz="1400" dirty="0">
                          <a:effectLst/>
                        </a:rPr>
                        <a:t> </a:t>
                      </a:r>
                      <a:r>
                        <a:rPr lang="en-US" sz="1400" dirty="0" err="1">
                          <a:effectLst/>
                        </a:rPr>
                        <a:t>khẩu</a:t>
                      </a:r>
                      <a:r>
                        <a:rPr lang="en-US" sz="1400" dirty="0">
                          <a:effectLst/>
                        </a:rPr>
                        <a:t> </a:t>
                      </a:r>
                      <a:r>
                        <a:rPr lang="en-US" sz="1400" dirty="0" err="1">
                          <a:effectLst/>
                        </a:rPr>
                        <a:t>nhập</a:t>
                      </a:r>
                      <a:r>
                        <a:rPr lang="en-US" sz="1400" dirty="0">
                          <a:effectLst/>
                        </a:rPr>
                        <a:t> </a:t>
                      </a:r>
                      <a:r>
                        <a:rPr lang="en-US" sz="1400" dirty="0" err="1">
                          <a:effectLst/>
                        </a:rPr>
                        <a:t>vào</a:t>
                      </a:r>
                      <a:r>
                        <a:rPr lang="en-US" sz="1400" dirty="0">
                          <a:effectLst/>
                        </a:rPr>
                        <a:t> </a:t>
                      </a:r>
                      <a:r>
                        <a:rPr lang="en-US" sz="1400" dirty="0" err="1">
                          <a:effectLst/>
                        </a:rPr>
                        <a:t>và</a:t>
                      </a:r>
                      <a:r>
                        <a:rPr lang="en-US" sz="1400" dirty="0">
                          <a:effectLst/>
                        </a:rPr>
                        <a:t> </a:t>
                      </a:r>
                      <a:r>
                        <a:rPr lang="en-US" sz="1400" dirty="0" err="1">
                          <a:effectLst/>
                        </a:rPr>
                        <a:t>cho</a:t>
                      </a:r>
                      <a:r>
                        <a:rPr lang="en-US" sz="1400" dirty="0">
                          <a:effectLst/>
                        </a:rPr>
                        <a:t> </a:t>
                      </a:r>
                      <a:r>
                        <a:rPr lang="en-US" sz="1400" dirty="0" err="1">
                          <a:effectLst/>
                        </a:rPr>
                        <a:t>phép</a:t>
                      </a:r>
                      <a:r>
                        <a:rPr lang="en-US" sz="1400" dirty="0">
                          <a:effectLst/>
                        </a:rPr>
                        <a:t> </a:t>
                      </a:r>
                      <a:r>
                        <a:rPr lang="en-US" sz="1400" dirty="0" err="1">
                          <a:effectLst/>
                        </a:rPr>
                        <a:t>người</a:t>
                      </a:r>
                      <a:r>
                        <a:rPr lang="en-US" sz="1400" dirty="0">
                          <a:effectLst/>
                        </a:rPr>
                        <a:t> </a:t>
                      </a:r>
                      <a:r>
                        <a:rPr lang="en-US" sz="1400" dirty="0" err="1">
                          <a:effectLst/>
                        </a:rPr>
                        <a:t>dùng</a:t>
                      </a:r>
                      <a:r>
                        <a:rPr lang="en-US" sz="1400" dirty="0">
                          <a:effectLst/>
                        </a:rPr>
                        <a:t> </a:t>
                      </a:r>
                      <a:r>
                        <a:rPr lang="en-US" sz="1400" dirty="0" err="1">
                          <a:effectLst/>
                        </a:rPr>
                        <a:t>vào</a:t>
                      </a:r>
                      <a:r>
                        <a:rPr lang="en-US" sz="1400" dirty="0">
                          <a:effectLst/>
                        </a:rPr>
                        <a:t> </a:t>
                      </a:r>
                      <a:r>
                        <a:rPr lang="en-US" sz="1400" dirty="0" err="1">
                          <a:effectLst/>
                        </a:rPr>
                        <a:t>hệ</a:t>
                      </a:r>
                      <a:r>
                        <a:rPr lang="en-US" sz="1400" dirty="0">
                          <a:effectLst/>
                        </a:rPr>
                        <a:t> </a:t>
                      </a:r>
                      <a:r>
                        <a:rPr lang="en-US" sz="1400" dirty="0" err="1">
                          <a:effectLst/>
                        </a:rPr>
                        <a:t>thống</a:t>
                      </a:r>
                      <a:r>
                        <a:rPr lang="en-US" sz="1400" dirty="0">
                          <a:effectLst/>
                        </a:rPr>
                        <a: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9979" marR="49979" marT="0" marB="0"/>
                </a:tc>
                <a:extLst>
                  <a:ext uri="{0D108BD9-81ED-4DB2-BD59-A6C34878D82A}">
                    <a16:rowId xmlns:a16="http://schemas.microsoft.com/office/drawing/2014/main" val="1995620725"/>
                  </a:ext>
                </a:extLst>
              </a:tr>
              <a:tr h="1235043">
                <a:tc>
                  <a:txBody>
                    <a:bodyPr/>
                    <a:lstStyle/>
                    <a:p>
                      <a:pPr>
                        <a:lnSpc>
                          <a:spcPct val="107000"/>
                        </a:lnSpc>
                        <a:spcAft>
                          <a:spcPts val="800"/>
                        </a:spcAft>
                      </a:pPr>
                      <a:r>
                        <a:rPr lang="en-US" sz="1400">
                          <a:effectLst/>
                        </a:rPr>
                        <a:t>Luồng sự kiện phụ</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9979" marR="49979" marT="0" marB="0"/>
                </a:tc>
                <a:tc>
                  <a:txBody>
                    <a:bodyPr/>
                    <a:lstStyle/>
                    <a:p>
                      <a:pPr>
                        <a:lnSpc>
                          <a:spcPct val="107000"/>
                        </a:lnSpc>
                        <a:spcAft>
                          <a:spcPts val="800"/>
                        </a:spcAft>
                      </a:pPr>
                      <a:r>
                        <a:rPr lang="en-US" sz="1400" dirty="0" err="1">
                          <a:effectLst/>
                        </a:rPr>
                        <a:t>Tại</a:t>
                      </a:r>
                      <a:r>
                        <a:rPr lang="en-US" sz="1400" dirty="0">
                          <a:effectLst/>
                        </a:rPr>
                        <a:t> </a:t>
                      </a:r>
                      <a:r>
                        <a:rPr lang="en-US" sz="1400" dirty="0" err="1">
                          <a:effectLst/>
                        </a:rPr>
                        <a:t>bước</a:t>
                      </a:r>
                      <a:r>
                        <a:rPr lang="en-US" sz="1400" dirty="0">
                          <a:effectLst/>
                        </a:rPr>
                        <a:t> 3:</a:t>
                      </a:r>
                      <a:endParaRPr lang="en-US" sz="1200" dirty="0">
                        <a:effectLst/>
                      </a:endParaRPr>
                    </a:p>
                    <a:p>
                      <a:pPr>
                        <a:lnSpc>
                          <a:spcPct val="107000"/>
                        </a:lnSpc>
                        <a:spcAft>
                          <a:spcPts val="800"/>
                        </a:spcAft>
                      </a:pPr>
                      <a:r>
                        <a:rPr lang="en-US" sz="1400" dirty="0">
                          <a:effectLst/>
                        </a:rPr>
                        <a:t>3.1. </a:t>
                      </a:r>
                      <a:r>
                        <a:rPr lang="en-US" sz="1400" dirty="0" err="1">
                          <a:effectLst/>
                        </a:rPr>
                        <a:t>Người</a:t>
                      </a:r>
                      <a:r>
                        <a:rPr lang="en-US" sz="1400" dirty="0">
                          <a:effectLst/>
                        </a:rPr>
                        <a:t> </a:t>
                      </a:r>
                      <a:r>
                        <a:rPr lang="en-US" sz="1400" dirty="0" err="1">
                          <a:effectLst/>
                        </a:rPr>
                        <a:t>dùng</a:t>
                      </a:r>
                      <a:r>
                        <a:rPr lang="en-US" sz="1400" dirty="0">
                          <a:effectLst/>
                        </a:rPr>
                        <a:t> </a:t>
                      </a:r>
                      <a:r>
                        <a:rPr lang="en-US" sz="1400" dirty="0" err="1">
                          <a:effectLst/>
                        </a:rPr>
                        <a:t>nhập</a:t>
                      </a:r>
                      <a:r>
                        <a:rPr lang="en-US" sz="1400" dirty="0">
                          <a:effectLst/>
                        </a:rPr>
                        <a:t> </a:t>
                      </a:r>
                      <a:r>
                        <a:rPr lang="en-US" sz="1400" dirty="0" err="1">
                          <a:effectLst/>
                        </a:rPr>
                        <a:t>sai</a:t>
                      </a:r>
                      <a:r>
                        <a:rPr lang="en-US" sz="1400" dirty="0">
                          <a:effectLst/>
                        </a:rPr>
                        <a:t> </a:t>
                      </a:r>
                      <a:r>
                        <a:rPr lang="en-US" sz="1400" dirty="0" err="1">
                          <a:effectLst/>
                        </a:rPr>
                        <a:t>tên</a:t>
                      </a:r>
                      <a:r>
                        <a:rPr lang="en-US" sz="1400" dirty="0">
                          <a:effectLst/>
                        </a:rPr>
                        <a:t> </a:t>
                      </a:r>
                      <a:r>
                        <a:rPr lang="en-US" sz="1400" dirty="0" err="1">
                          <a:effectLst/>
                        </a:rPr>
                        <a:t>hoặc</a:t>
                      </a:r>
                      <a:r>
                        <a:rPr lang="en-US" sz="1400" dirty="0">
                          <a:effectLst/>
                        </a:rPr>
                        <a:t> </a:t>
                      </a:r>
                      <a:r>
                        <a:rPr lang="en-US" sz="1400" dirty="0" err="1">
                          <a:effectLst/>
                        </a:rPr>
                        <a:t>mật</a:t>
                      </a:r>
                      <a:r>
                        <a:rPr lang="en-US" sz="1400" dirty="0">
                          <a:effectLst/>
                        </a:rPr>
                        <a:t> </a:t>
                      </a:r>
                      <a:r>
                        <a:rPr lang="en-US" sz="1400" dirty="0" err="1">
                          <a:effectLst/>
                        </a:rPr>
                        <a:t>khẩu</a:t>
                      </a:r>
                      <a:r>
                        <a:rPr lang="en-US" sz="1400" dirty="0">
                          <a:effectLst/>
                        </a:rPr>
                        <a:t>, </a:t>
                      </a:r>
                      <a:r>
                        <a:rPr lang="en-US" sz="1400" dirty="0" err="1">
                          <a:effectLst/>
                        </a:rPr>
                        <a:t>hệ</a:t>
                      </a:r>
                      <a:r>
                        <a:rPr lang="en-US" sz="1400" dirty="0">
                          <a:effectLst/>
                        </a:rPr>
                        <a:t> </a:t>
                      </a:r>
                      <a:r>
                        <a:rPr lang="en-US" sz="1400" dirty="0" err="1">
                          <a:effectLst/>
                        </a:rPr>
                        <a:t>thống</a:t>
                      </a:r>
                      <a:r>
                        <a:rPr lang="en-US" sz="1400" dirty="0">
                          <a:effectLst/>
                        </a:rPr>
                        <a:t> </a:t>
                      </a:r>
                      <a:r>
                        <a:rPr lang="en-US" sz="1400" dirty="0" err="1">
                          <a:effectLst/>
                        </a:rPr>
                        <a:t>hiển</a:t>
                      </a:r>
                      <a:r>
                        <a:rPr lang="en-US" sz="1400" dirty="0">
                          <a:effectLst/>
                        </a:rPr>
                        <a:t> </a:t>
                      </a:r>
                      <a:r>
                        <a:rPr lang="en-US" sz="1400" dirty="0" err="1">
                          <a:effectLst/>
                        </a:rPr>
                        <a:t>thị</a:t>
                      </a:r>
                      <a:r>
                        <a:rPr lang="en-US" sz="1400" dirty="0">
                          <a:effectLst/>
                        </a:rPr>
                        <a:t> </a:t>
                      </a:r>
                      <a:r>
                        <a:rPr lang="en-US" sz="1400" dirty="0" err="1">
                          <a:effectLst/>
                        </a:rPr>
                        <a:t>một</a:t>
                      </a:r>
                      <a:r>
                        <a:rPr lang="en-US" sz="1400" dirty="0">
                          <a:effectLst/>
                        </a:rPr>
                        <a:t> </a:t>
                      </a:r>
                      <a:r>
                        <a:rPr lang="en-US" sz="1400" dirty="0" err="1">
                          <a:effectLst/>
                        </a:rPr>
                        <a:t>thông</a:t>
                      </a:r>
                      <a:r>
                        <a:rPr lang="en-US" sz="1400" dirty="0">
                          <a:effectLst/>
                        </a:rPr>
                        <a:t> </a:t>
                      </a:r>
                      <a:r>
                        <a:rPr lang="en-US" sz="1400" dirty="0" err="1">
                          <a:effectLst/>
                        </a:rPr>
                        <a:t>báo</a:t>
                      </a:r>
                      <a:r>
                        <a:rPr lang="en-US" sz="1400" dirty="0">
                          <a:effectLst/>
                        </a:rPr>
                        <a:t> </a:t>
                      </a:r>
                      <a:r>
                        <a:rPr lang="en-US" sz="1400" dirty="0" err="1">
                          <a:effectLst/>
                        </a:rPr>
                        <a:t>lỗi</a:t>
                      </a:r>
                      <a:r>
                        <a:rPr lang="en-US" sz="1400" dirty="0">
                          <a:effectLst/>
                        </a:rPr>
                        <a:t>. </a:t>
                      </a:r>
                      <a:r>
                        <a:rPr lang="en-US" sz="1400" dirty="0" err="1">
                          <a:effectLst/>
                        </a:rPr>
                        <a:t>Người</a:t>
                      </a:r>
                      <a:r>
                        <a:rPr lang="en-US" sz="1400" dirty="0">
                          <a:effectLst/>
                        </a:rPr>
                        <a:t> </a:t>
                      </a:r>
                      <a:r>
                        <a:rPr lang="en-US" sz="1400" dirty="0" err="1">
                          <a:effectLst/>
                        </a:rPr>
                        <a:t>dùng</a:t>
                      </a:r>
                      <a:r>
                        <a:rPr lang="en-US" sz="1400" dirty="0">
                          <a:effectLst/>
                        </a:rPr>
                        <a:t> </a:t>
                      </a:r>
                      <a:r>
                        <a:rPr lang="en-US" sz="1400" dirty="0" err="1">
                          <a:effectLst/>
                        </a:rPr>
                        <a:t>có</a:t>
                      </a:r>
                      <a:r>
                        <a:rPr lang="en-US" sz="1400" dirty="0">
                          <a:effectLst/>
                        </a:rPr>
                        <a:t> </a:t>
                      </a:r>
                      <a:r>
                        <a:rPr lang="en-US" sz="1400" dirty="0" err="1">
                          <a:effectLst/>
                        </a:rPr>
                        <a:t>thể</a:t>
                      </a:r>
                      <a:r>
                        <a:rPr lang="en-US" sz="1400" dirty="0">
                          <a:effectLst/>
                        </a:rPr>
                        <a:t> </a:t>
                      </a:r>
                      <a:r>
                        <a:rPr lang="en-US" sz="1400" dirty="0" err="1">
                          <a:effectLst/>
                        </a:rPr>
                        <a:t>lựa</a:t>
                      </a:r>
                      <a:r>
                        <a:rPr lang="en-US" sz="1400" dirty="0">
                          <a:effectLst/>
                        </a:rPr>
                        <a:t> </a:t>
                      </a:r>
                      <a:r>
                        <a:rPr lang="en-US" sz="1400" dirty="0" err="1">
                          <a:effectLst/>
                        </a:rPr>
                        <a:t>chọn</a:t>
                      </a:r>
                      <a:r>
                        <a:rPr lang="en-US" sz="1400" dirty="0">
                          <a:effectLst/>
                        </a:rPr>
                        <a:t> quay </a:t>
                      </a:r>
                      <a:r>
                        <a:rPr lang="en-US" sz="1400" dirty="0" err="1">
                          <a:effectLst/>
                        </a:rPr>
                        <a:t>lại</a:t>
                      </a:r>
                      <a:r>
                        <a:rPr lang="en-US" sz="1400" dirty="0">
                          <a:effectLst/>
                        </a:rPr>
                        <a:t> </a:t>
                      </a:r>
                      <a:r>
                        <a:rPr lang="en-US" sz="1400" dirty="0" err="1">
                          <a:effectLst/>
                        </a:rPr>
                        <a:t>thời</a:t>
                      </a:r>
                      <a:r>
                        <a:rPr lang="en-US" sz="1400" dirty="0">
                          <a:effectLst/>
                        </a:rPr>
                        <a:t> </a:t>
                      </a:r>
                      <a:r>
                        <a:rPr lang="en-US" sz="1400" dirty="0" err="1">
                          <a:effectLst/>
                        </a:rPr>
                        <a:t>điểm</a:t>
                      </a:r>
                      <a:r>
                        <a:rPr lang="en-US" sz="1400" dirty="0">
                          <a:effectLst/>
                        </a:rPr>
                        <a:t> </a:t>
                      </a:r>
                      <a:r>
                        <a:rPr lang="en-US" sz="1400" dirty="0" err="1">
                          <a:effectLst/>
                        </a:rPr>
                        <a:t>bắt</a:t>
                      </a:r>
                      <a:r>
                        <a:rPr lang="en-US" sz="1400" dirty="0">
                          <a:effectLst/>
                        </a:rPr>
                        <a:t> </a:t>
                      </a:r>
                      <a:r>
                        <a:rPr lang="en-US" sz="1400" dirty="0" err="1">
                          <a:effectLst/>
                        </a:rPr>
                        <a:t>đầu</a:t>
                      </a:r>
                      <a:r>
                        <a:rPr lang="en-US" sz="1400" dirty="0">
                          <a:effectLst/>
                        </a:rPr>
                        <a:t> </a:t>
                      </a:r>
                      <a:r>
                        <a:rPr lang="en-US" sz="1400" dirty="0" err="1">
                          <a:effectLst/>
                        </a:rPr>
                        <a:t>luồng</a:t>
                      </a:r>
                      <a:r>
                        <a:rPr lang="en-US" sz="1400" dirty="0">
                          <a:effectLst/>
                        </a:rPr>
                        <a:t> </a:t>
                      </a:r>
                      <a:r>
                        <a:rPr lang="en-US" sz="1400" dirty="0" err="1">
                          <a:effectLst/>
                        </a:rPr>
                        <a:t>chính</a:t>
                      </a:r>
                      <a:r>
                        <a:rPr lang="en-US" sz="1400" dirty="0">
                          <a:effectLst/>
                        </a:rPr>
                        <a:t> </a:t>
                      </a:r>
                      <a:r>
                        <a:rPr lang="en-US" sz="1400" dirty="0" err="1">
                          <a:effectLst/>
                        </a:rPr>
                        <a:t>hoặc</a:t>
                      </a:r>
                      <a:r>
                        <a:rPr lang="en-US" sz="1400" dirty="0">
                          <a:effectLst/>
                        </a:rPr>
                        <a:t> </a:t>
                      </a:r>
                      <a:r>
                        <a:rPr lang="en-US" sz="1400" dirty="0" err="1">
                          <a:effectLst/>
                        </a:rPr>
                        <a:t>hủy</a:t>
                      </a:r>
                      <a:r>
                        <a:rPr lang="en-US" sz="1400" dirty="0">
                          <a:effectLst/>
                        </a:rPr>
                        <a:t> </a:t>
                      </a:r>
                      <a:r>
                        <a:rPr lang="en-US" sz="1400" dirty="0" err="1">
                          <a:effectLst/>
                        </a:rPr>
                        <a:t>đăng</a:t>
                      </a:r>
                      <a:r>
                        <a:rPr lang="en-US" sz="1400" dirty="0">
                          <a:effectLst/>
                        </a:rPr>
                        <a:t> </a:t>
                      </a:r>
                      <a:r>
                        <a:rPr lang="en-US" sz="1400" dirty="0" err="1">
                          <a:effectLst/>
                        </a:rPr>
                        <a:t>nhập</a:t>
                      </a:r>
                      <a:r>
                        <a:rPr lang="en-US" sz="1400" dirty="0">
                          <a:effectLst/>
                        </a:rPr>
                        <a:t>, </a:t>
                      </a:r>
                      <a:r>
                        <a:rPr lang="en-US" sz="1400" dirty="0" err="1">
                          <a:effectLst/>
                        </a:rPr>
                        <a:t>lúc</a:t>
                      </a:r>
                      <a:r>
                        <a:rPr lang="en-US" sz="1400" dirty="0">
                          <a:effectLst/>
                        </a:rPr>
                        <a:t> </a:t>
                      </a:r>
                      <a:r>
                        <a:rPr lang="en-US" sz="1400" dirty="0" err="1">
                          <a:effectLst/>
                        </a:rPr>
                        <a:t>này</a:t>
                      </a:r>
                      <a:r>
                        <a:rPr lang="en-US" sz="1400" dirty="0">
                          <a:effectLst/>
                        </a:rPr>
                        <a:t> </a:t>
                      </a:r>
                      <a:r>
                        <a:rPr lang="en-US" sz="1400" dirty="0" err="1">
                          <a:effectLst/>
                        </a:rPr>
                        <a:t>chức</a:t>
                      </a:r>
                      <a:r>
                        <a:rPr lang="en-US" sz="1400" dirty="0">
                          <a:effectLst/>
                        </a:rPr>
                        <a:t> </a:t>
                      </a:r>
                      <a:r>
                        <a:rPr lang="en-US" sz="1400" dirty="0" err="1">
                          <a:effectLst/>
                        </a:rPr>
                        <a:t>năng</a:t>
                      </a:r>
                      <a:r>
                        <a:rPr lang="en-US" sz="1400" dirty="0">
                          <a:effectLst/>
                        </a:rPr>
                        <a:t> </a:t>
                      </a:r>
                      <a:r>
                        <a:rPr lang="en-US" sz="1400" dirty="0" err="1">
                          <a:effectLst/>
                        </a:rPr>
                        <a:t>kết</a:t>
                      </a:r>
                      <a:r>
                        <a:rPr lang="en-US" sz="1400" dirty="0">
                          <a:effectLst/>
                        </a:rPr>
                        <a:t> </a:t>
                      </a:r>
                      <a:r>
                        <a:rPr lang="en-US" sz="1400" dirty="0" err="1" smtClean="0">
                          <a:effectLst/>
                        </a:rPr>
                        <a:t>thúc</a:t>
                      </a:r>
                      <a:r>
                        <a:rPr lang="en-US" sz="1400" dirty="0" smtClean="0">
                          <a:effectLst/>
                        </a:rPr>
                        <a:t>.</a:t>
                      </a:r>
                      <a:endParaRPr lang="en-US" sz="1400" dirty="0">
                        <a:effectLst/>
                      </a:endParaRPr>
                    </a:p>
                  </a:txBody>
                  <a:tcPr marL="49979" marR="49979" marT="0" marB="0"/>
                </a:tc>
                <a:extLst>
                  <a:ext uri="{0D108BD9-81ED-4DB2-BD59-A6C34878D82A}">
                    <a16:rowId xmlns:a16="http://schemas.microsoft.com/office/drawing/2014/main" val="1571417866"/>
                  </a:ext>
                </a:extLst>
              </a:tr>
            </a:tbl>
          </a:graphicData>
        </a:graphic>
      </p:graphicFrame>
    </p:spTree>
    <p:extLst>
      <p:ext uri="{BB962C8B-B14F-4D97-AF65-F5344CB8AC3E}">
        <p14:creationId xmlns:p14="http://schemas.microsoft.com/office/powerpoint/2010/main" val="1641112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8888" y="196801"/>
            <a:ext cx="5760300" cy="680700"/>
          </a:xfrm>
        </p:spPr>
        <p:txBody>
          <a:bodyPr/>
          <a:lstStyle/>
          <a:p>
            <a:r>
              <a:rPr lang="en-US" dirty="0" err="1" smtClean="0"/>
              <a:t>Các</a:t>
            </a:r>
            <a:r>
              <a:rPr lang="en-US" dirty="0" smtClean="0"/>
              <a:t> use case</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graphicFrame>
        <p:nvGraphicFramePr>
          <p:cNvPr id="3" name="Table 2"/>
          <p:cNvGraphicFramePr>
            <a:graphicFrameLocks noGrp="1"/>
          </p:cNvGraphicFramePr>
          <p:nvPr>
            <p:extLst>
              <p:ext uri="{D42A27DB-BD31-4B8C-83A1-F6EECF244321}">
                <p14:modId xmlns:p14="http://schemas.microsoft.com/office/powerpoint/2010/main" val="1314007067"/>
              </p:ext>
            </p:extLst>
          </p:nvPr>
        </p:nvGraphicFramePr>
        <p:xfrm>
          <a:off x="592282" y="768669"/>
          <a:ext cx="7964502" cy="4289714"/>
        </p:xfrm>
        <a:graphic>
          <a:graphicData uri="http://schemas.openxmlformats.org/drawingml/2006/table">
            <a:tbl>
              <a:tblPr firstRow="1" firstCol="1" bandRow="1">
                <a:tableStyleId>{3C2FFA5D-87B4-456A-9821-1D502468CF0F}</a:tableStyleId>
              </a:tblPr>
              <a:tblGrid>
                <a:gridCol w="1875655">
                  <a:extLst>
                    <a:ext uri="{9D8B030D-6E8A-4147-A177-3AD203B41FA5}">
                      <a16:colId xmlns:a16="http://schemas.microsoft.com/office/drawing/2014/main" val="831513628"/>
                    </a:ext>
                  </a:extLst>
                </a:gridCol>
                <a:gridCol w="6088847">
                  <a:extLst>
                    <a:ext uri="{9D8B030D-6E8A-4147-A177-3AD203B41FA5}">
                      <a16:colId xmlns:a16="http://schemas.microsoft.com/office/drawing/2014/main" val="2622397247"/>
                    </a:ext>
                  </a:extLst>
                </a:gridCol>
              </a:tblGrid>
              <a:tr h="237170">
                <a:tc>
                  <a:txBody>
                    <a:bodyPr/>
                    <a:lstStyle/>
                    <a:p>
                      <a:pPr>
                        <a:lnSpc>
                          <a:spcPct val="105000"/>
                        </a:lnSpc>
                        <a:spcAft>
                          <a:spcPts val="800"/>
                        </a:spcAft>
                      </a:pPr>
                      <a:r>
                        <a:rPr lang="en-US" sz="1400">
                          <a:effectLst/>
                          <a:latin typeface="Times New Roman" panose="02020603050405020304" pitchFamily="18" charset="0"/>
                          <a:cs typeface="Times New Roman" panose="02020603050405020304" pitchFamily="18" charset="0"/>
                        </a:rPr>
                        <a:t>Mã Use case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3947" marR="43947" marT="0" marB="0"/>
                </a:tc>
                <a:tc>
                  <a:txBody>
                    <a:bodyPr/>
                    <a:lstStyle/>
                    <a:p>
                      <a:pPr>
                        <a:lnSpc>
                          <a:spcPct val="105000"/>
                        </a:lnSpc>
                        <a:spcAft>
                          <a:spcPts val="800"/>
                        </a:spcAft>
                      </a:pPr>
                      <a:r>
                        <a:rPr lang="en-US" sz="1400">
                          <a:effectLst/>
                          <a:latin typeface="Times New Roman" panose="02020603050405020304" pitchFamily="18" charset="0"/>
                          <a:cs typeface="Times New Roman" panose="02020603050405020304" pitchFamily="18" charset="0"/>
                        </a:rPr>
                        <a:t>UC-03</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3947" marR="43947" marT="0" marB="0"/>
                </a:tc>
                <a:extLst>
                  <a:ext uri="{0D108BD9-81ED-4DB2-BD59-A6C34878D82A}">
                    <a16:rowId xmlns:a16="http://schemas.microsoft.com/office/drawing/2014/main" val="1188504059"/>
                  </a:ext>
                </a:extLst>
              </a:tr>
              <a:tr h="237170">
                <a:tc>
                  <a:txBody>
                    <a:bodyPr/>
                    <a:lstStyle/>
                    <a:p>
                      <a:pPr>
                        <a:lnSpc>
                          <a:spcPct val="105000"/>
                        </a:lnSpc>
                        <a:spcAft>
                          <a:spcPts val="800"/>
                        </a:spcAft>
                      </a:pPr>
                      <a:r>
                        <a:rPr lang="en-US" sz="1400">
                          <a:effectLst/>
                          <a:latin typeface="Times New Roman" panose="02020603050405020304" pitchFamily="18" charset="0"/>
                          <a:cs typeface="Times New Roman" panose="02020603050405020304" pitchFamily="18" charset="0"/>
                        </a:rPr>
                        <a:t>Tên Use case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3947" marR="43947" marT="0" marB="0"/>
                </a:tc>
                <a:tc>
                  <a:txBody>
                    <a:bodyPr/>
                    <a:lstStyle/>
                    <a:p>
                      <a:pPr>
                        <a:lnSpc>
                          <a:spcPct val="105000"/>
                        </a:lnSpc>
                        <a:spcAft>
                          <a:spcPts val="800"/>
                        </a:spcAft>
                      </a:pPr>
                      <a:r>
                        <a:rPr lang="en-US" sz="1400">
                          <a:effectLst/>
                          <a:latin typeface="Times New Roman" panose="02020603050405020304" pitchFamily="18" charset="0"/>
                          <a:cs typeface="Times New Roman" panose="02020603050405020304" pitchFamily="18" charset="0"/>
                        </a:rPr>
                        <a:t>Tìm kiếm phim.</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3947" marR="43947" marT="0" marB="0"/>
                </a:tc>
                <a:extLst>
                  <a:ext uri="{0D108BD9-81ED-4DB2-BD59-A6C34878D82A}">
                    <a16:rowId xmlns:a16="http://schemas.microsoft.com/office/drawing/2014/main" val="3639739353"/>
                  </a:ext>
                </a:extLst>
              </a:tr>
              <a:tr h="237170">
                <a:tc>
                  <a:txBody>
                    <a:bodyPr/>
                    <a:lstStyle/>
                    <a:p>
                      <a:pPr>
                        <a:lnSpc>
                          <a:spcPct val="105000"/>
                        </a:lnSpc>
                        <a:spcAft>
                          <a:spcPts val="800"/>
                        </a:spcAft>
                      </a:pPr>
                      <a:r>
                        <a:rPr lang="en-US" sz="1400">
                          <a:effectLst/>
                          <a:latin typeface="Times New Roman" panose="02020603050405020304" pitchFamily="18" charset="0"/>
                          <a:cs typeface="Times New Roman" panose="02020603050405020304" pitchFamily="18" charset="0"/>
                        </a:rPr>
                        <a:t>Tác nhân</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3947" marR="43947" marT="0" marB="0"/>
                </a:tc>
                <a:tc>
                  <a:txBody>
                    <a:bodyPr/>
                    <a:lstStyle/>
                    <a:p>
                      <a:pPr>
                        <a:lnSpc>
                          <a:spcPct val="105000"/>
                        </a:lnSpc>
                        <a:spcAft>
                          <a:spcPts val="800"/>
                        </a:spcAft>
                      </a:pPr>
                      <a:r>
                        <a:rPr lang="en-US" sz="1400">
                          <a:effectLst/>
                          <a:latin typeface="Times New Roman" panose="02020603050405020304" pitchFamily="18" charset="0"/>
                          <a:cs typeface="Times New Roman" panose="02020603050405020304" pitchFamily="18" charset="0"/>
                        </a:rPr>
                        <a:t>Quản lý, nhân viên, khách hàng.</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3947" marR="43947" marT="0" marB="0"/>
                </a:tc>
                <a:extLst>
                  <a:ext uri="{0D108BD9-81ED-4DB2-BD59-A6C34878D82A}">
                    <a16:rowId xmlns:a16="http://schemas.microsoft.com/office/drawing/2014/main" val="43592452"/>
                  </a:ext>
                </a:extLst>
              </a:tr>
              <a:tr h="237170">
                <a:tc>
                  <a:txBody>
                    <a:bodyPr/>
                    <a:lstStyle/>
                    <a:p>
                      <a:pPr>
                        <a:lnSpc>
                          <a:spcPct val="105000"/>
                        </a:lnSpc>
                        <a:spcAft>
                          <a:spcPts val="800"/>
                        </a:spcAft>
                      </a:pPr>
                      <a:r>
                        <a:rPr lang="en-US" sz="1400">
                          <a:effectLst/>
                          <a:latin typeface="Times New Roman" panose="02020603050405020304" pitchFamily="18" charset="0"/>
                          <a:cs typeface="Times New Roman" panose="02020603050405020304" pitchFamily="18" charset="0"/>
                        </a:rPr>
                        <a:t>Mô tả ngắn</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3947" marR="43947" marT="0" marB="0"/>
                </a:tc>
                <a:tc>
                  <a:txBody>
                    <a:bodyPr/>
                    <a:lstStyle/>
                    <a:p>
                      <a:pPr>
                        <a:lnSpc>
                          <a:spcPct val="105000"/>
                        </a:lnSpc>
                        <a:spcAft>
                          <a:spcPts val="800"/>
                        </a:spcAft>
                      </a:pPr>
                      <a:r>
                        <a:rPr lang="en-US" sz="1400">
                          <a:effectLst/>
                          <a:latin typeface="Times New Roman" panose="02020603050405020304" pitchFamily="18" charset="0"/>
                          <a:cs typeface="Times New Roman" panose="02020603050405020304" pitchFamily="18" charset="0"/>
                        </a:rPr>
                        <a:t>Cho phép người dùng tìm kiếm phim trong hệ thống.</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3947" marR="43947" marT="0" marB="0"/>
                </a:tc>
                <a:extLst>
                  <a:ext uri="{0D108BD9-81ED-4DB2-BD59-A6C34878D82A}">
                    <a16:rowId xmlns:a16="http://schemas.microsoft.com/office/drawing/2014/main" val="2658815651"/>
                  </a:ext>
                </a:extLst>
              </a:tr>
              <a:tr h="241674">
                <a:tc>
                  <a:txBody>
                    <a:bodyPr/>
                    <a:lstStyle/>
                    <a:p>
                      <a:pPr>
                        <a:lnSpc>
                          <a:spcPct val="105000"/>
                        </a:lnSpc>
                        <a:spcAft>
                          <a:spcPts val="800"/>
                        </a:spcAft>
                      </a:pPr>
                      <a:r>
                        <a:rPr lang="en-US" sz="1400">
                          <a:effectLst/>
                          <a:latin typeface="Times New Roman" panose="02020603050405020304" pitchFamily="18" charset="0"/>
                          <a:cs typeface="Times New Roman" panose="02020603050405020304" pitchFamily="18" charset="0"/>
                        </a:rPr>
                        <a:t>Tiền điều kiện</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3947" marR="43947" marT="0" marB="0"/>
                </a:tc>
                <a:tc>
                  <a:txBody>
                    <a:bodyPr/>
                    <a:lstStyle/>
                    <a:p>
                      <a:pPr>
                        <a:lnSpc>
                          <a:spcPct val="107000"/>
                        </a:lnSpc>
                      </a:pPr>
                      <a:endParaRPr lang="en-US" sz="1400">
                        <a:effectLst/>
                        <a:latin typeface="Times New Roman" panose="02020603050405020304" pitchFamily="18" charset="0"/>
                        <a:cs typeface="Times New Roman" panose="02020603050405020304" pitchFamily="18" charset="0"/>
                      </a:endParaRPr>
                    </a:p>
                  </a:txBody>
                  <a:tcPr marL="43947" marR="43947" marT="0" marB="0"/>
                </a:tc>
                <a:extLst>
                  <a:ext uri="{0D108BD9-81ED-4DB2-BD59-A6C34878D82A}">
                    <a16:rowId xmlns:a16="http://schemas.microsoft.com/office/drawing/2014/main" val="3190415777"/>
                  </a:ext>
                </a:extLst>
              </a:tr>
              <a:tr h="237170">
                <a:tc>
                  <a:txBody>
                    <a:bodyPr/>
                    <a:lstStyle/>
                    <a:p>
                      <a:pPr>
                        <a:lnSpc>
                          <a:spcPct val="105000"/>
                        </a:lnSpc>
                        <a:spcAft>
                          <a:spcPts val="800"/>
                        </a:spcAft>
                      </a:pPr>
                      <a:r>
                        <a:rPr lang="en-US" sz="1400">
                          <a:effectLst/>
                          <a:latin typeface="Times New Roman" panose="02020603050405020304" pitchFamily="18" charset="0"/>
                          <a:cs typeface="Times New Roman" panose="02020603050405020304" pitchFamily="18" charset="0"/>
                        </a:rPr>
                        <a:t>Kết quả</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3947" marR="43947" marT="0" marB="0"/>
                </a:tc>
                <a:tc>
                  <a:txBody>
                    <a:bodyPr/>
                    <a:lstStyle/>
                    <a:p>
                      <a:pPr>
                        <a:lnSpc>
                          <a:spcPct val="105000"/>
                        </a:lnSpc>
                        <a:spcAft>
                          <a:spcPts val="800"/>
                        </a:spcAft>
                      </a:pPr>
                      <a:r>
                        <a:rPr lang="en-US" sz="1400">
                          <a:effectLst/>
                          <a:latin typeface="Times New Roman" panose="02020603050405020304" pitchFamily="18" charset="0"/>
                          <a:cs typeface="Times New Roman" panose="02020603050405020304" pitchFamily="18" charset="0"/>
                        </a:rPr>
                        <a:t>Tìm thấy phim trong hệ thống.</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3947" marR="43947" marT="0" marB="0"/>
                </a:tc>
                <a:extLst>
                  <a:ext uri="{0D108BD9-81ED-4DB2-BD59-A6C34878D82A}">
                    <a16:rowId xmlns:a16="http://schemas.microsoft.com/office/drawing/2014/main" val="2100278186"/>
                  </a:ext>
                </a:extLst>
              </a:tr>
              <a:tr h="433539">
                <a:tc>
                  <a:txBody>
                    <a:bodyPr/>
                    <a:lstStyle/>
                    <a:p>
                      <a:pPr>
                        <a:lnSpc>
                          <a:spcPct val="105000"/>
                        </a:lnSpc>
                        <a:spcAft>
                          <a:spcPts val="800"/>
                        </a:spcAft>
                      </a:pPr>
                      <a:r>
                        <a:rPr lang="en-US" sz="1400">
                          <a:effectLst/>
                          <a:latin typeface="Times New Roman" panose="02020603050405020304" pitchFamily="18" charset="0"/>
                          <a:cs typeface="Times New Roman" panose="02020603050405020304" pitchFamily="18" charset="0"/>
                        </a:rPr>
                        <a:t>Điều kiện kích hoạt</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3947" marR="43947" marT="0" marB="0"/>
                </a:tc>
                <a:tc>
                  <a:txBody>
                    <a:bodyPr/>
                    <a:lstStyle/>
                    <a:p>
                      <a:pPr>
                        <a:lnSpc>
                          <a:spcPct val="105000"/>
                        </a:lnSpc>
                        <a:spcAft>
                          <a:spcPts val="800"/>
                        </a:spcAft>
                      </a:pPr>
                      <a:r>
                        <a:rPr lang="en-US" sz="1400">
                          <a:effectLst/>
                          <a:latin typeface="Times New Roman" panose="02020603050405020304" pitchFamily="18" charset="0"/>
                          <a:cs typeface="Times New Roman" panose="02020603050405020304" pitchFamily="18" charset="0"/>
                        </a:rPr>
                        <a:t>Người dùng có nhu cầu tìm phim trong hệ thống.</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3947" marR="43947" marT="0" marB="0"/>
                </a:tc>
                <a:extLst>
                  <a:ext uri="{0D108BD9-81ED-4DB2-BD59-A6C34878D82A}">
                    <a16:rowId xmlns:a16="http://schemas.microsoft.com/office/drawing/2014/main" val="2682502981"/>
                  </a:ext>
                </a:extLst>
              </a:tr>
              <a:tr h="1372410">
                <a:tc>
                  <a:txBody>
                    <a:bodyPr/>
                    <a:lstStyle/>
                    <a:p>
                      <a:pPr>
                        <a:lnSpc>
                          <a:spcPct val="105000"/>
                        </a:lnSpc>
                        <a:spcAft>
                          <a:spcPts val="800"/>
                        </a:spcAft>
                      </a:pPr>
                      <a:r>
                        <a:rPr lang="en-US" sz="1400">
                          <a:effectLst/>
                          <a:latin typeface="Times New Roman" panose="02020603050405020304" pitchFamily="18" charset="0"/>
                          <a:cs typeface="Times New Roman" panose="02020603050405020304" pitchFamily="18" charset="0"/>
                        </a:rPr>
                        <a:t>Luồng sự kiện chính</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3947" marR="43947" marT="0" marB="0"/>
                </a:tc>
                <a:tc>
                  <a:txBody>
                    <a:bodyPr/>
                    <a:lstStyle/>
                    <a:p>
                      <a:pPr marL="342900" lvl="0" indent="-342900" algn="just">
                        <a:lnSpc>
                          <a:spcPct val="130000"/>
                        </a:lnSpc>
                        <a:spcBef>
                          <a:spcPts val="400"/>
                        </a:spcBef>
                        <a:spcAft>
                          <a:spcPts val="400"/>
                        </a:spcAft>
                        <a:buFont typeface="+mj-lt"/>
                        <a:buAutoNum type="arabicPeriod"/>
                      </a:pPr>
                      <a:r>
                        <a:rPr lang="en-US" sz="1400" dirty="0" err="1">
                          <a:effectLst/>
                          <a:latin typeface="Times New Roman" panose="02020603050405020304" pitchFamily="18" charset="0"/>
                          <a:cs typeface="Times New Roman" panose="02020603050405020304" pitchFamily="18" charset="0"/>
                        </a:rPr>
                        <a:t>Người</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dùng</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chọn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chức</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năng</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tìm</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kiếm</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phim</a:t>
                      </a:r>
                      <a:r>
                        <a:rPr lang="en-US" sz="1400" dirty="0">
                          <a:effectLst/>
                          <a:latin typeface="Times New Roman" panose="02020603050405020304" pitchFamily="18" charset="0"/>
                          <a:cs typeface="Times New Roman" panose="02020603050405020304" pitchFamily="18" charset="0"/>
                        </a:rPr>
                        <a:t>.</a:t>
                      </a:r>
                    </a:p>
                    <a:p>
                      <a:pPr marL="342900" lvl="0" indent="-342900" algn="just">
                        <a:lnSpc>
                          <a:spcPct val="130000"/>
                        </a:lnSpc>
                        <a:spcAft>
                          <a:spcPts val="0"/>
                        </a:spcAft>
                        <a:buFont typeface="+mj-lt"/>
                        <a:buAutoNum type="arabicPeriod"/>
                      </a:pPr>
                      <a:r>
                        <a:rPr lang="en-US" sz="1400" dirty="0" err="1">
                          <a:effectLst/>
                          <a:latin typeface="Times New Roman" panose="02020603050405020304" pitchFamily="18" charset="0"/>
                          <a:cs typeface="Times New Roman" panose="02020603050405020304" pitchFamily="18" charset="0"/>
                        </a:rPr>
                        <a:t>Hệ</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thống</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yêu</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cầu</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người</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dùng</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nhập</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vào</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tên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phim</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muốn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tìm</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kiếm</a:t>
                      </a:r>
                      <a:r>
                        <a:rPr lang="en-US" sz="1400" dirty="0">
                          <a:effectLst/>
                          <a:latin typeface="Times New Roman" panose="02020603050405020304" pitchFamily="18" charset="0"/>
                          <a:cs typeface="Times New Roman" panose="02020603050405020304" pitchFamily="18" charset="0"/>
                        </a:rPr>
                        <a:t>.</a:t>
                      </a:r>
                    </a:p>
                    <a:p>
                      <a:pPr marL="342900" lvl="0" indent="-342900" algn="just">
                        <a:lnSpc>
                          <a:spcPct val="130000"/>
                        </a:lnSpc>
                        <a:spcAft>
                          <a:spcPts val="0"/>
                        </a:spcAft>
                        <a:buFont typeface="+mj-lt"/>
                        <a:buAutoNum type="arabicPeriod"/>
                      </a:pP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nhập</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tên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phim</a:t>
                      </a:r>
                      <a:r>
                        <a:rPr lang="en-US" sz="1400" dirty="0">
                          <a:effectLst/>
                          <a:latin typeface="Times New Roman" panose="02020603050405020304" pitchFamily="18" charset="0"/>
                          <a:cs typeface="Times New Roman" panose="02020603050405020304" pitchFamily="18" charset="0"/>
                        </a:rPr>
                        <a:t>.</a:t>
                      </a:r>
                    </a:p>
                    <a:p>
                      <a:pPr marL="342900" lvl="0" indent="-342900" algn="just">
                        <a:lnSpc>
                          <a:spcPct val="130000"/>
                        </a:lnSpc>
                        <a:spcAft>
                          <a:spcPts val="0"/>
                        </a:spcAft>
                        <a:buFont typeface="+mj-lt"/>
                        <a:buAutoNum type="arabicPeriod"/>
                      </a:pPr>
                      <a:r>
                        <a:rPr lang="en-US" sz="1400" dirty="0" err="1">
                          <a:effectLst/>
                          <a:latin typeface="Times New Roman" panose="02020603050405020304" pitchFamily="18" charset="0"/>
                          <a:cs typeface="Times New Roman" panose="02020603050405020304" pitchFamily="18" charset="0"/>
                        </a:rPr>
                        <a:t>Hệ</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thống</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tìm</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và</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hiển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thị</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thông</a:t>
                      </a:r>
                      <a:r>
                        <a:rPr lang="en-US" sz="1400" dirty="0">
                          <a:effectLst/>
                          <a:latin typeface="Times New Roman" panose="02020603050405020304" pitchFamily="18" charset="0"/>
                          <a:cs typeface="Times New Roman" panose="02020603050405020304" pitchFamily="18" charset="0"/>
                        </a:rPr>
                        <a:t> tin </a:t>
                      </a:r>
                      <a:r>
                        <a:rPr lang="en-US" sz="1400" dirty="0" err="1">
                          <a:effectLst/>
                          <a:latin typeface="Times New Roman" panose="02020603050405020304" pitchFamily="18" charset="0"/>
                          <a:cs typeface="Times New Roman" panose="02020603050405020304" pitchFamily="18" charset="0"/>
                        </a:rPr>
                        <a:t>phim</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đó</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và</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sắp</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xếp</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theo</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thứ</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tự</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tên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phim</a:t>
                      </a:r>
                      <a:r>
                        <a:rPr lang="en-US" sz="1400" dirty="0">
                          <a:effectLst/>
                          <a:latin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3947" marR="43947" marT="0" marB="0"/>
                </a:tc>
                <a:extLst>
                  <a:ext uri="{0D108BD9-81ED-4DB2-BD59-A6C34878D82A}">
                    <a16:rowId xmlns:a16="http://schemas.microsoft.com/office/drawing/2014/main" val="1508481460"/>
                  </a:ext>
                </a:extLst>
              </a:tr>
              <a:tr h="1056241">
                <a:tc>
                  <a:txBody>
                    <a:bodyPr/>
                    <a:lstStyle/>
                    <a:p>
                      <a:pPr>
                        <a:lnSpc>
                          <a:spcPct val="105000"/>
                        </a:lnSpc>
                        <a:spcAft>
                          <a:spcPts val="800"/>
                        </a:spcAft>
                      </a:pPr>
                      <a:r>
                        <a:rPr lang="en-US" sz="1400">
                          <a:effectLst/>
                          <a:latin typeface="Times New Roman" panose="02020603050405020304" pitchFamily="18" charset="0"/>
                          <a:cs typeface="Times New Roman" panose="02020603050405020304" pitchFamily="18" charset="0"/>
                        </a:rPr>
                        <a:t>Luồng sự kiện phụ</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43947" marR="43947" marT="0" marB="0"/>
                </a:tc>
                <a:tc>
                  <a:txBody>
                    <a:bodyPr/>
                    <a:lstStyle/>
                    <a:p>
                      <a:pPr>
                        <a:lnSpc>
                          <a:spcPct val="105000"/>
                        </a:lnSpc>
                        <a:spcAft>
                          <a:spcPts val="800"/>
                        </a:spcAft>
                      </a:pPr>
                      <a:r>
                        <a:rPr lang="en-US" sz="1400" dirty="0" err="1">
                          <a:effectLst/>
                          <a:latin typeface="Times New Roman" panose="02020603050405020304" pitchFamily="18" charset="0"/>
                          <a:cs typeface="Times New Roman" panose="02020603050405020304" pitchFamily="18" charset="0"/>
                        </a:rPr>
                        <a:t>Tại</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bước</a:t>
                      </a:r>
                      <a:r>
                        <a:rPr lang="en-US" sz="1400" dirty="0">
                          <a:effectLst/>
                          <a:latin typeface="Times New Roman" panose="02020603050405020304" pitchFamily="18" charset="0"/>
                          <a:cs typeface="Times New Roman" panose="02020603050405020304" pitchFamily="18" charset="0"/>
                        </a:rPr>
                        <a:t> 4:</a:t>
                      </a:r>
                    </a:p>
                    <a:p>
                      <a:pPr>
                        <a:lnSpc>
                          <a:spcPct val="105000"/>
                        </a:lnSpc>
                        <a:spcAft>
                          <a:spcPts val="800"/>
                        </a:spcAft>
                      </a:pPr>
                      <a:r>
                        <a:rPr lang="en-US" sz="1400" dirty="0">
                          <a:effectLst/>
                          <a:latin typeface="Times New Roman" panose="02020603050405020304" pitchFamily="18" charset="0"/>
                          <a:cs typeface="Times New Roman" panose="02020603050405020304" pitchFamily="18" charset="0"/>
                        </a:rPr>
                        <a:t>4.1. </a:t>
                      </a:r>
                      <a:r>
                        <a:rPr lang="en-US" sz="1400" dirty="0" err="1">
                          <a:effectLst/>
                          <a:latin typeface="Times New Roman" panose="02020603050405020304" pitchFamily="18" charset="0"/>
                          <a:cs typeface="Times New Roman" panose="02020603050405020304" pitchFamily="18" charset="0"/>
                        </a:rPr>
                        <a:t>Nếu</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tên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không</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tồn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tại</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hệ</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thống</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sẽ</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hiển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thị</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một</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thông</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báo</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phim</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không</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tồn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tại</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sau</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đó</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có</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thể</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nhập</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một</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tên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khác</a:t>
                      </a:r>
                      <a:r>
                        <a:rPr lang="en-US" sz="1400" dirty="0">
                          <a:effectLst/>
                          <a:latin typeface="Times New Roman" panose="02020603050405020304" pitchFamily="18" charset="0"/>
                          <a:cs typeface="Times New Roman" panose="02020603050405020304" pitchFamily="18" charset="0"/>
                        </a:rPr>
                        <a:t> hay </a:t>
                      </a:r>
                      <a:r>
                        <a:rPr lang="en-US" sz="1400" dirty="0" err="1">
                          <a:effectLst/>
                          <a:latin typeface="Times New Roman" panose="02020603050405020304" pitchFamily="18" charset="0"/>
                          <a:cs typeface="Times New Roman" panose="02020603050405020304" pitchFamily="18" charset="0"/>
                        </a:rPr>
                        <a:t>hủy</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bỏ</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thao</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tác</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này</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nếu</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hủy</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bỏ</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chức</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năng</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kết</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thúc</a:t>
                      </a:r>
                      <a:r>
                        <a:rPr lang="en-US" sz="1400" dirty="0">
                          <a:effectLst/>
                          <a:latin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3947" marR="43947" marT="0" marB="0"/>
                </a:tc>
                <a:extLst>
                  <a:ext uri="{0D108BD9-81ED-4DB2-BD59-A6C34878D82A}">
                    <a16:rowId xmlns:a16="http://schemas.microsoft.com/office/drawing/2014/main" val="4141471792"/>
                  </a:ext>
                </a:extLst>
              </a:tr>
            </a:tbl>
          </a:graphicData>
        </a:graphic>
      </p:graphicFrame>
    </p:spTree>
    <p:extLst>
      <p:ext uri="{BB962C8B-B14F-4D97-AF65-F5344CB8AC3E}">
        <p14:creationId xmlns:p14="http://schemas.microsoft.com/office/powerpoint/2010/main" val="3010036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7325" y="53251"/>
            <a:ext cx="5760300" cy="680700"/>
          </a:xfrm>
        </p:spPr>
        <p:txBody>
          <a:bodyPr/>
          <a:lstStyle/>
          <a:p>
            <a:r>
              <a:rPr lang="en-US" dirty="0" err="1" smtClean="0"/>
              <a:t>Các</a:t>
            </a:r>
            <a:r>
              <a:rPr lang="en-US" dirty="0" smtClean="0"/>
              <a:t> use case</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graphicFrame>
        <p:nvGraphicFramePr>
          <p:cNvPr id="3" name="Table 2"/>
          <p:cNvGraphicFramePr>
            <a:graphicFrameLocks noGrp="1"/>
          </p:cNvGraphicFramePr>
          <p:nvPr>
            <p:extLst>
              <p:ext uri="{D42A27DB-BD31-4B8C-83A1-F6EECF244321}">
                <p14:modId xmlns:p14="http://schemas.microsoft.com/office/powerpoint/2010/main" val="2002220718"/>
              </p:ext>
            </p:extLst>
          </p:nvPr>
        </p:nvGraphicFramePr>
        <p:xfrm>
          <a:off x="544749" y="733949"/>
          <a:ext cx="7607030" cy="4324432"/>
        </p:xfrm>
        <a:graphic>
          <a:graphicData uri="http://schemas.openxmlformats.org/drawingml/2006/table">
            <a:tbl>
              <a:tblPr firstRow="1" firstCol="1" bandRow="1">
                <a:tableStyleId>{3C2FFA5D-87B4-456A-9821-1D502468CF0F}</a:tableStyleId>
              </a:tblPr>
              <a:tblGrid>
                <a:gridCol w="1818057">
                  <a:extLst>
                    <a:ext uri="{9D8B030D-6E8A-4147-A177-3AD203B41FA5}">
                      <a16:colId xmlns:a16="http://schemas.microsoft.com/office/drawing/2014/main" val="2467005625"/>
                    </a:ext>
                  </a:extLst>
                </a:gridCol>
                <a:gridCol w="5788973">
                  <a:extLst>
                    <a:ext uri="{9D8B030D-6E8A-4147-A177-3AD203B41FA5}">
                      <a16:colId xmlns:a16="http://schemas.microsoft.com/office/drawing/2014/main" val="3420509205"/>
                    </a:ext>
                  </a:extLst>
                </a:gridCol>
              </a:tblGrid>
              <a:tr h="200848">
                <a:tc>
                  <a:txBody>
                    <a:bodyPr/>
                    <a:lstStyle/>
                    <a:p>
                      <a:pPr>
                        <a:lnSpc>
                          <a:spcPct val="105000"/>
                        </a:lnSpc>
                        <a:spcAft>
                          <a:spcPts val="800"/>
                        </a:spcAft>
                      </a:pPr>
                      <a:r>
                        <a:rPr lang="en-US" sz="1200">
                          <a:effectLst/>
                        </a:rPr>
                        <a:t>Mã Use case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1592" marR="31592" marT="0" marB="0"/>
                </a:tc>
                <a:tc>
                  <a:txBody>
                    <a:bodyPr/>
                    <a:lstStyle/>
                    <a:p>
                      <a:pPr>
                        <a:lnSpc>
                          <a:spcPct val="105000"/>
                        </a:lnSpc>
                        <a:spcAft>
                          <a:spcPts val="800"/>
                        </a:spcAft>
                      </a:pPr>
                      <a:r>
                        <a:rPr lang="en-US" sz="1200">
                          <a:effectLst/>
                        </a:rPr>
                        <a:t>UC-05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1592" marR="31592" marT="0" marB="0"/>
                </a:tc>
                <a:extLst>
                  <a:ext uri="{0D108BD9-81ED-4DB2-BD59-A6C34878D82A}">
                    <a16:rowId xmlns:a16="http://schemas.microsoft.com/office/drawing/2014/main" val="3651617238"/>
                  </a:ext>
                </a:extLst>
              </a:tr>
              <a:tr h="200848">
                <a:tc>
                  <a:txBody>
                    <a:bodyPr/>
                    <a:lstStyle/>
                    <a:p>
                      <a:pPr>
                        <a:lnSpc>
                          <a:spcPct val="105000"/>
                        </a:lnSpc>
                        <a:spcAft>
                          <a:spcPts val="800"/>
                        </a:spcAft>
                      </a:pPr>
                      <a:r>
                        <a:rPr lang="en-US" sz="1200">
                          <a:effectLst/>
                        </a:rPr>
                        <a:t>Tên Use case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1592" marR="31592" marT="0" marB="0"/>
                </a:tc>
                <a:tc>
                  <a:txBody>
                    <a:bodyPr/>
                    <a:lstStyle/>
                    <a:p>
                      <a:pPr>
                        <a:lnSpc>
                          <a:spcPct val="105000"/>
                        </a:lnSpc>
                        <a:spcAft>
                          <a:spcPts val="800"/>
                        </a:spcAft>
                      </a:pPr>
                      <a:r>
                        <a:rPr lang="en-US" sz="1200">
                          <a:effectLst/>
                        </a:rPr>
                        <a:t>Đặt vé</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1592" marR="31592" marT="0" marB="0"/>
                </a:tc>
                <a:extLst>
                  <a:ext uri="{0D108BD9-81ED-4DB2-BD59-A6C34878D82A}">
                    <a16:rowId xmlns:a16="http://schemas.microsoft.com/office/drawing/2014/main" val="2746243229"/>
                  </a:ext>
                </a:extLst>
              </a:tr>
              <a:tr h="200848">
                <a:tc>
                  <a:txBody>
                    <a:bodyPr/>
                    <a:lstStyle/>
                    <a:p>
                      <a:pPr>
                        <a:lnSpc>
                          <a:spcPct val="105000"/>
                        </a:lnSpc>
                        <a:spcAft>
                          <a:spcPts val="800"/>
                        </a:spcAft>
                      </a:pPr>
                      <a:r>
                        <a:rPr lang="en-US" sz="1200">
                          <a:effectLst/>
                        </a:rPr>
                        <a:t>Tác nhân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1592" marR="31592" marT="0" marB="0"/>
                </a:tc>
                <a:tc>
                  <a:txBody>
                    <a:bodyPr/>
                    <a:lstStyle/>
                    <a:p>
                      <a:pPr>
                        <a:lnSpc>
                          <a:spcPct val="105000"/>
                        </a:lnSpc>
                        <a:spcAft>
                          <a:spcPts val="800"/>
                        </a:spcAft>
                      </a:pPr>
                      <a:r>
                        <a:rPr lang="en-US" sz="1200">
                          <a:effectLst/>
                        </a:rPr>
                        <a:t>Khách hàng, nhân viên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1592" marR="31592" marT="0" marB="0"/>
                </a:tc>
                <a:extLst>
                  <a:ext uri="{0D108BD9-81ED-4DB2-BD59-A6C34878D82A}">
                    <a16:rowId xmlns:a16="http://schemas.microsoft.com/office/drawing/2014/main" val="3257757634"/>
                  </a:ext>
                </a:extLst>
              </a:tr>
              <a:tr h="200848">
                <a:tc>
                  <a:txBody>
                    <a:bodyPr/>
                    <a:lstStyle/>
                    <a:p>
                      <a:pPr>
                        <a:lnSpc>
                          <a:spcPct val="105000"/>
                        </a:lnSpc>
                        <a:spcAft>
                          <a:spcPts val="800"/>
                        </a:spcAft>
                      </a:pPr>
                      <a:r>
                        <a:rPr lang="en-US" sz="1200">
                          <a:effectLst/>
                        </a:rPr>
                        <a:t>Mô tả ngắn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1592" marR="31592" marT="0" marB="0"/>
                </a:tc>
                <a:tc>
                  <a:txBody>
                    <a:bodyPr/>
                    <a:lstStyle/>
                    <a:p>
                      <a:pPr>
                        <a:lnSpc>
                          <a:spcPct val="105000"/>
                        </a:lnSpc>
                        <a:spcAft>
                          <a:spcPts val="800"/>
                        </a:spcAft>
                      </a:pPr>
                      <a:r>
                        <a:rPr lang="en-US" sz="1200">
                          <a:effectLst/>
                        </a:rPr>
                        <a:t>Cho phép người dùng đặt vé xem phim.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1592" marR="31592" marT="0" marB="0"/>
                </a:tc>
                <a:extLst>
                  <a:ext uri="{0D108BD9-81ED-4DB2-BD59-A6C34878D82A}">
                    <a16:rowId xmlns:a16="http://schemas.microsoft.com/office/drawing/2014/main" val="311734404"/>
                  </a:ext>
                </a:extLst>
              </a:tr>
              <a:tr h="200848">
                <a:tc>
                  <a:txBody>
                    <a:bodyPr/>
                    <a:lstStyle/>
                    <a:p>
                      <a:pPr>
                        <a:lnSpc>
                          <a:spcPct val="105000"/>
                        </a:lnSpc>
                        <a:spcAft>
                          <a:spcPts val="800"/>
                        </a:spcAft>
                      </a:pPr>
                      <a:r>
                        <a:rPr lang="en-US" sz="1200">
                          <a:effectLst/>
                        </a:rPr>
                        <a:t>Tiền điều kiện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1592" marR="31592" marT="0" marB="0"/>
                </a:tc>
                <a:tc>
                  <a:txBody>
                    <a:bodyPr/>
                    <a:lstStyle/>
                    <a:p>
                      <a:pPr>
                        <a:lnSpc>
                          <a:spcPct val="105000"/>
                        </a:lnSpc>
                        <a:spcAft>
                          <a:spcPts val="800"/>
                        </a:spcAft>
                      </a:pPr>
                      <a:r>
                        <a:rPr lang="en-US" sz="1200">
                          <a:effectLst/>
                        </a:rPr>
                        <a:t>Phải đăng nhập.</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1592" marR="31592" marT="0" marB="0"/>
                </a:tc>
                <a:extLst>
                  <a:ext uri="{0D108BD9-81ED-4DB2-BD59-A6C34878D82A}">
                    <a16:rowId xmlns:a16="http://schemas.microsoft.com/office/drawing/2014/main" val="1095260241"/>
                  </a:ext>
                </a:extLst>
              </a:tr>
              <a:tr h="200848">
                <a:tc>
                  <a:txBody>
                    <a:bodyPr/>
                    <a:lstStyle/>
                    <a:p>
                      <a:pPr>
                        <a:lnSpc>
                          <a:spcPct val="105000"/>
                        </a:lnSpc>
                        <a:spcAft>
                          <a:spcPts val="800"/>
                        </a:spcAft>
                      </a:pPr>
                      <a:r>
                        <a:rPr lang="en-US" sz="1200">
                          <a:effectLst/>
                        </a:rPr>
                        <a:t>Kết quả</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1592" marR="31592" marT="0" marB="0"/>
                </a:tc>
                <a:tc>
                  <a:txBody>
                    <a:bodyPr/>
                    <a:lstStyle/>
                    <a:p>
                      <a:pPr>
                        <a:lnSpc>
                          <a:spcPct val="105000"/>
                        </a:lnSpc>
                        <a:spcAft>
                          <a:spcPts val="800"/>
                        </a:spcAft>
                      </a:pPr>
                      <a:r>
                        <a:rPr lang="en-US" sz="1200">
                          <a:effectLst/>
                        </a:rPr>
                        <a:t>Đặt vé thành công.</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1592" marR="31592" marT="0" marB="0"/>
                </a:tc>
                <a:extLst>
                  <a:ext uri="{0D108BD9-81ED-4DB2-BD59-A6C34878D82A}">
                    <a16:rowId xmlns:a16="http://schemas.microsoft.com/office/drawing/2014/main" val="1676296089"/>
                  </a:ext>
                </a:extLst>
              </a:tr>
              <a:tr h="245175">
                <a:tc>
                  <a:txBody>
                    <a:bodyPr/>
                    <a:lstStyle/>
                    <a:p>
                      <a:pPr>
                        <a:lnSpc>
                          <a:spcPct val="105000"/>
                        </a:lnSpc>
                        <a:spcAft>
                          <a:spcPts val="800"/>
                        </a:spcAft>
                      </a:pPr>
                      <a:r>
                        <a:rPr lang="en-US" sz="1200">
                          <a:effectLst/>
                        </a:rPr>
                        <a:t>Điều kiện kích hoạt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1592" marR="31592" marT="0" marB="0"/>
                </a:tc>
                <a:tc>
                  <a:txBody>
                    <a:bodyPr/>
                    <a:lstStyle/>
                    <a:p>
                      <a:pPr>
                        <a:lnSpc>
                          <a:spcPct val="105000"/>
                        </a:lnSpc>
                        <a:spcAft>
                          <a:spcPts val="800"/>
                        </a:spcAft>
                      </a:pPr>
                      <a:r>
                        <a:rPr lang="en-US" sz="1200">
                          <a:effectLst/>
                        </a:rPr>
                        <a:t>Người dùng có nhu cầu đặt vé xem phim.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1592" marR="31592" marT="0" marB="0"/>
                </a:tc>
                <a:extLst>
                  <a:ext uri="{0D108BD9-81ED-4DB2-BD59-A6C34878D82A}">
                    <a16:rowId xmlns:a16="http://schemas.microsoft.com/office/drawing/2014/main" val="3071830095"/>
                  </a:ext>
                </a:extLst>
              </a:tr>
              <a:tr h="2041310">
                <a:tc>
                  <a:txBody>
                    <a:bodyPr/>
                    <a:lstStyle/>
                    <a:p>
                      <a:pPr>
                        <a:lnSpc>
                          <a:spcPct val="105000"/>
                        </a:lnSpc>
                        <a:spcAft>
                          <a:spcPts val="800"/>
                        </a:spcAft>
                      </a:pPr>
                      <a:r>
                        <a:rPr lang="en-US" sz="1200">
                          <a:effectLst/>
                        </a:rPr>
                        <a:t>Luồng sự kiện chính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1592" marR="31592" marT="0" marB="0"/>
                </a:tc>
                <a:tc>
                  <a:txBody>
                    <a:bodyPr/>
                    <a:lstStyle/>
                    <a:p>
                      <a:pPr marL="342900" lvl="0" indent="-342900" algn="just">
                        <a:lnSpc>
                          <a:spcPct val="130000"/>
                        </a:lnSpc>
                        <a:spcBef>
                          <a:spcPts val="0"/>
                        </a:spcBef>
                        <a:spcAft>
                          <a:spcPts val="0"/>
                        </a:spcAft>
                        <a:buFont typeface="+mj-lt"/>
                        <a:buAutoNum type="arabicPeriod"/>
                      </a:pPr>
                      <a:r>
                        <a:rPr lang="en-US" sz="1300" dirty="0" err="1">
                          <a:effectLst/>
                        </a:rPr>
                        <a:t>Người</a:t>
                      </a:r>
                      <a:r>
                        <a:rPr lang="en-US" sz="1300" dirty="0">
                          <a:effectLst/>
                        </a:rPr>
                        <a:t> </a:t>
                      </a:r>
                      <a:r>
                        <a:rPr lang="en-US" sz="1300" dirty="0" err="1">
                          <a:effectLst/>
                        </a:rPr>
                        <a:t>dùng</a:t>
                      </a:r>
                      <a:r>
                        <a:rPr lang="en-US" sz="1300" dirty="0">
                          <a:effectLst/>
                        </a:rPr>
                        <a:t> </a:t>
                      </a:r>
                      <a:r>
                        <a:rPr lang="en-US" sz="1300" dirty="0" err="1">
                          <a:effectLst/>
                        </a:rPr>
                        <a:t>chọn</a:t>
                      </a:r>
                      <a:r>
                        <a:rPr lang="en-US" sz="1300" dirty="0">
                          <a:effectLst/>
                        </a:rPr>
                        <a:t> </a:t>
                      </a:r>
                      <a:r>
                        <a:rPr lang="en-US" sz="1300" dirty="0" err="1">
                          <a:effectLst/>
                        </a:rPr>
                        <a:t>khung</a:t>
                      </a:r>
                      <a:r>
                        <a:rPr lang="en-US" sz="1300" dirty="0">
                          <a:effectLst/>
                        </a:rPr>
                        <a:t> </a:t>
                      </a:r>
                      <a:r>
                        <a:rPr lang="en-US" sz="1300" dirty="0" err="1">
                          <a:effectLst/>
                        </a:rPr>
                        <a:t>giờ</a:t>
                      </a:r>
                      <a:r>
                        <a:rPr lang="en-US" sz="1300" dirty="0">
                          <a:effectLst/>
                        </a:rPr>
                        <a:t> </a:t>
                      </a:r>
                      <a:r>
                        <a:rPr lang="en-US" sz="1300" dirty="0" err="1">
                          <a:effectLst/>
                        </a:rPr>
                        <a:t>trong</a:t>
                      </a:r>
                      <a:r>
                        <a:rPr lang="en-US" sz="1300" dirty="0">
                          <a:effectLst/>
                        </a:rPr>
                        <a:t> </a:t>
                      </a:r>
                      <a:r>
                        <a:rPr lang="en-US" sz="1300" dirty="0" err="1">
                          <a:effectLst/>
                        </a:rPr>
                        <a:t>lịch</a:t>
                      </a:r>
                      <a:r>
                        <a:rPr lang="en-US" sz="1300" dirty="0">
                          <a:effectLst/>
                        </a:rPr>
                        <a:t> </a:t>
                      </a:r>
                      <a:r>
                        <a:rPr lang="en-US" sz="1300" dirty="0" err="1">
                          <a:effectLst/>
                        </a:rPr>
                        <a:t>chiếu</a:t>
                      </a:r>
                      <a:r>
                        <a:rPr lang="en-US" sz="1300" dirty="0">
                          <a:effectLst/>
                        </a:rPr>
                        <a:t> </a:t>
                      </a:r>
                      <a:r>
                        <a:rPr lang="en-US" sz="1300" dirty="0" err="1">
                          <a:effectLst/>
                        </a:rPr>
                        <a:t>phim</a:t>
                      </a:r>
                      <a:r>
                        <a:rPr lang="en-US" sz="1300" dirty="0">
                          <a:effectLst/>
                        </a:rPr>
                        <a:t>.</a:t>
                      </a:r>
                    </a:p>
                    <a:p>
                      <a:pPr marL="342900" lvl="0" indent="-342900" algn="just">
                        <a:lnSpc>
                          <a:spcPct val="130000"/>
                        </a:lnSpc>
                        <a:spcBef>
                          <a:spcPts val="0"/>
                        </a:spcBef>
                        <a:spcAft>
                          <a:spcPts val="0"/>
                        </a:spcAft>
                        <a:buFont typeface="+mj-lt"/>
                        <a:buAutoNum type="arabicPeriod"/>
                      </a:pPr>
                      <a:r>
                        <a:rPr lang="en-US" sz="1300" dirty="0" err="1">
                          <a:effectLst/>
                        </a:rPr>
                        <a:t>Hệ</a:t>
                      </a:r>
                      <a:r>
                        <a:rPr lang="en-US" sz="1300" dirty="0">
                          <a:effectLst/>
                        </a:rPr>
                        <a:t> </a:t>
                      </a:r>
                      <a:r>
                        <a:rPr lang="en-US" sz="1300" dirty="0" err="1">
                          <a:effectLst/>
                        </a:rPr>
                        <a:t>thống</a:t>
                      </a:r>
                      <a:r>
                        <a:rPr lang="en-US" sz="1300" dirty="0">
                          <a:effectLst/>
                        </a:rPr>
                        <a:t> </a:t>
                      </a:r>
                      <a:r>
                        <a:rPr lang="en-US" sz="1300" dirty="0" err="1">
                          <a:effectLst/>
                        </a:rPr>
                        <a:t>hiển</a:t>
                      </a:r>
                      <a:r>
                        <a:rPr lang="en-US" sz="1300" dirty="0">
                          <a:effectLst/>
                        </a:rPr>
                        <a:t> </a:t>
                      </a:r>
                      <a:r>
                        <a:rPr lang="en-US" sz="1300" dirty="0" err="1">
                          <a:effectLst/>
                        </a:rPr>
                        <a:t>thị</a:t>
                      </a:r>
                      <a:r>
                        <a:rPr lang="en-US" sz="1300" dirty="0">
                          <a:effectLst/>
                        </a:rPr>
                        <a:t> </a:t>
                      </a:r>
                      <a:r>
                        <a:rPr lang="en-US" sz="1300" dirty="0" err="1">
                          <a:effectLst/>
                        </a:rPr>
                        <a:t>sơ</a:t>
                      </a:r>
                      <a:r>
                        <a:rPr lang="en-US" sz="1300" dirty="0">
                          <a:effectLst/>
                        </a:rPr>
                        <a:t> </a:t>
                      </a:r>
                      <a:r>
                        <a:rPr lang="en-US" sz="1300" dirty="0" err="1">
                          <a:effectLst/>
                        </a:rPr>
                        <a:t>đồ</a:t>
                      </a:r>
                      <a:r>
                        <a:rPr lang="en-US" sz="1300" dirty="0">
                          <a:effectLst/>
                        </a:rPr>
                        <a:t> </a:t>
                      </a:r>
                      <a:r>
                        <a:rPr lang="en-US" sz="1300" dirty="0" err="1">
                          <a:effectLst/>
                        </a:rPr>
                        <a:t>ghế</a:t>
                      </a:r>
                      <a:r>
                        <a:rPr lang="en-US" sz="1300" dirty="0">
                          <a:effectLst/>
                        </a:rPr>
                        <a:t> </a:t>
                      </a:r>
                      <a:r>
                        <a:rPr lang="en-US" sz="1300" dirty="0" err="1">
                          <a:effectLst/>
                        </a:rPr>
                        <a:t>ngồi</a:t>
                      </a:r>
                      <a:r>
                        <a:rPr lang="en-US" sz="1300" dirty="0">
                          <a:effectLst/>
                        </a:rPr>
                        <a:t> </a:t>
                      </a:r>
                      <a:r>
                        <a:rPr lang="en-US" sz="1300" dirty="0" err="1">
                          <a:effectLst/>
                        </a:rPr>
                        <a:t>trong</a:t>
                      </a:r>
                      <a:r>
                        <a:rPr lang="en-US" sz="1300" dirty="0">
                          <a:effectLst/>
                        </a:rPr>
                        <a:t> </a:t>
                      </a:r>
                      <a:r>
                        <a:rPr lang="en-US" sz="1300" dirty="0" err="1">
                          <a:effectLst/>
                        </a:rPr>
                        <a:t>suất</a:t>
                      </a:r>
                      <a:r>
                        <a:rPr lang="en-US" sz="1300" dirty="0">
                          <a:effectLst/>
                        </a:rPr>
                        <a:t> </a:t>
                      </a:r>
                      <a:r>
                        <a:rPr lang="en-US" sz="1300" dirty="0" err="1">
                          <a:effectLst/>
                        </a:rPr>
                        <a:t>chiếu</a:t>
                      </a:r>
                      <a:r>
                        <a:rPr lang="en-US" sz="1300" dirty="0">
                          <a:effectLst/>
                        </a:rPr>
                        <a:t> </a:t>
                      </a:r>
                      <a:r>
                        <a:rPr lang="en-US" sz="1300" dirty="0" err="1">
                          <a:effectLst/>
                        </a:rPr>
                        <a:t>đó</a:t>
                      </a:r>
                      <a:r>
                        <a:rPr lang="en-US" sz="1300" dirty="0">
                          <a:effectLst/>
                        </a:rPr>
                        <a:t>.</a:t>
                      </a:r>
                    </a:p>
                    <a:p>
                      <a:pPr marL="342900" lvl="0" indent="-342900" algn="just">
                        <a:lnSpc>
                          <a:spcPct val="130000"/>
                        </a:lnSpc>
                        <a:spcBef>
                          <a:spcPts val="0"/>
                        </a:spcBef>
                        <a:spcAft>
                          <a:spcPts val="0"/>
                        </a:spcAft>
                        <a:buFont typeface="+mj-lt"/>
                        <a:buAutoNum type="arabicPeriod"/>
                      </a:pPr>
                      <a:r>
                        <a:rPr lang="en-US" sz="1300" dirty="0" err="1">
                          <a:effectLst/>
                        </a:rPr>
                        <a:t>Khách</a:t>
                      </a:r>
                      <a:r>
                        <a:rPr lang="en-US" sz="1300" dirty="0">
                          <a:effectLst/>
                        </a:rPr>
                        <a:t> </a:t>
                      </a:r>
                      <a:r>
                        <a:rPr lang="en-US" sz="1300" dirty="0" err="1">
                          <a:effectLst/>
                        </a:rPr>
                        <a:t>hàng</a:t>
                      </a:r>
                      <a:r>
                        <a:rPr lang="en-US" sz="1300" dirty="0">
                          <a:effectLst/>
                        </a:rPr>
                        <a:t> </a:t>
                      </a:r>
                      <a:r>
                        <a:rPr lang="en-US" sz="1300" dirty="0" err="1">
                          <a:effectLst/>
                        </a:rPr>
                        <a:t>chọn</a:t>
                      </a:r>
                      <a:r>
                        <a:rPr lang="en-US" sz="1300" dirty="0">
                          <a:effectLst/>
                        </a:rPr>
                        <a:t> </a:t>
                      </a:r>
                      <a:r>
                        <a:rPr lang="en-US" sz="1300" dirty="0" err="1">
                          <a:effectLst/>
                        </a:rPr>
                        <a:t>ghế</a:t>
                      </a:r>
                      <a:r>
                        <a:rPr lang="en-US" sz="1300" dirty="0">
                          <a:effectLst/>
                        </a:rPr>
                        <a:t> </a:t>
                      </a:r>
                      <a:r>
                        <a:rPr lang="en-US" sz="1300" dirty="0" err="1">
                          <a:effectLst/>
                        </a:rPr>
                        <a:t>ngồi</a:t>
                      </a:r>
                      <a:r>
                        <a:rPr lang="en-US" sz="1300" dirty="0">
                          <a:effectLst/>
                        </a:rPr>
                        <a:t> </a:t>
                      </a:r>
                      <a:r>
                        <a:rPr lang="en-US" sz="1300" dirty="0" err="1">
                          <a:effectLst/>
                        </a:rPr>
                        <a:t>còn</a:t>
                      </a:r>
                      <a:r>
                        <a:rPr lang="en-US" sz="1300" dirty="0">
                          <a:effectLst/>
                        </a:rPr>
                        <a:t> </a:t>
                      </a:r>
                      <a:r>
                        <a:rPr lang="en-US" sz="1300" dirty="0" err="1">
                          <a:effectLst/>
                        </a:rPr>
                        <a:t>trống</a:t>
                      </a:r>
                      <a:r>
                        <a:rPr lang="en-US" sz="1300" dirty="0">
                          <a:effectLst/>
                        </a:rPr>
                        <a:t> </a:t>
                      </a:r>
                      <a:r>
                        <a:rPr lang="en-US" sz="1300" dirty="0" err="1">
                          <a:effectLst/>
                        </a:rPr>
                        <a:t>rồi</a:t>
                      </a:r>
                      <a:r>
                        <a:rPr lang="en-US" sz="1300" dirty="0">
                          <a:effectLst/>
                        </a:rPr>
                        <a:t> </a:t>
                      </a:r>
                      <a:r>
                        <a:rPr lang="en-US" sz="1300" dirty="0" err="1">
                          <a:effectLst/>
                        </a:rPr>
                        <a:t>nhấn</a:t>
                      </a:r>
                      <a:r>
                        <a:rPr lang="en-US" sz="1300" dirty="0">
                          <a:effectLst/>
                        </a:rPr>
                        <a:t> </a:t>
                      </a:r>
                      <a:r>
                        <a:rPr lang="en-US" sz="1300" dirty="0" err="1">
                          <a:effectLst/>
                        </a:rPr>
                        <a:t>đặt</a:t>
                      </a:r>
                      <a:r>
                        <a:rPr lang="en-US" sz="1300" dirty="0">
                          <a:effectLst/>
                        </a:rPr>
                        <a:t> </a:t>
                      </a:r>
                      <a:r>
                        <a:rPr lang="en-US" sz="1300" dirty="0" err="1">
                          <a:effectLst/>
                        </a:rPr>
                        <a:t>vé</a:t>
                      </a:r>
                      <a:r>
                        <a:rPr lang="en-US" sz="1300" dirty="0">
                          <a:effectLst/>
                        </a:rPr>
                        <a:t>.</a:t>
                      </a:r>
                    </a:p>
                    <a:p>
                      <a:pPr marL="342900" lvl="0" indent="-342900" algn="just">
                        <a:lnSpc>
                          <a:spcPct val="130000"/>
                        </a:lnSpc>
                        <a:spcBef>
                          <a:spcPts val="0"/>
                        </a:spcBef>
                        <a:spcAft>
                          <a:spcPts val="0"/>
                        </a:spcAft>
                        <a:buFont typeface="+mj-lt"/>
                        <a:buAutoNum type="arabicPeriod"/>
                      </a:pPr>
                      <a:r>
                        <a:rPr lang="en-US" sz="1300" dirty="0" err="1">
                          <a:effectLst/>
                        </a:rPr>
                        <a:t>Hệ</a:t>
                      </a:r>
                      <a:r>
                        <a:rPr lang="en-US" sz="1300" dirty="0">
                          <a:effectLst/>
                        </a:rPr>
                        <a:t> </a:t>
                      </a:r>
                      <a:r>
                        <a:rPr lang="en-US" sz="1300" dirty="0" err="1">
                          <a:effectLst/>
                        </a:rPr>
                        <a:t>thống</a:t>
                      </a:r>
                      <a:r>
                        <a:rPr lang="en-US" sz="1300" dirty="0">
                          <a:effectLst/>
                        </a:rPr>
                        <a:t> </a:t>
                      </a:r>
                      <a:r>
                        <a:rPr lang="en-US" sz="1300" dirty="0" err="1">
                          <a:effectLst/>
                        </a:rPr>
                        <a:t>hiển</a:t>
                      </a:r>
                      <a:r>
                        <a:rPr lang="en-US" sz="1300" dirty="0">
                          <a:effectLst/>
                        </a:rPr>
                        <a:t> </a:t>
                      </a:r>
                      <a:r>
                        <a:rPr lang="en-US" sz="1300" dirty="0" err="1">
                          <a:effectLst/>
                        </a:rPr>
                        <a:t>thị</a:t>
                      </a:r>
                      <a:r>
                        <a:rPr lang="en-US" sz="1300" dirty="0">
                          <a:effectLst/>
                        </a:rPr>
                        <a:t> </a:t>
                      </a:r>
                      <a:r>
                        <a:rPr lang="en-US" sz="1300" dirty="0" err="1">
                          <a:effectLst/>
                        </a:rPr>
                        <a:t>các</a:t>
                      </a:r>
                      <a:r>
                        <a:rPr lang="en-US" sz="1300" dirty="0">
                          <a:effectLst/>
                        </a:rPr>
                        <a:t> </a:t>
                      </a:r>
                      <a:r>
                        <a:rPr lang="en-US" sz="1300" dirty="0" err="1">
                          <a:effectLst/>
                        </a:rPr>
                        <a:t>phương</a:t>
                      </a:r>
                      <a:r>
                        <a:rPr lang="en-US" sz="1300" dirty="0">
                          <a:effectLst/>
                        </a:rPr>
                        <a:t> </a:t>
                      </a:r>
                      <a:r>
                        <a:rPr lang="en-US" sz="1300" dirty="0" err="1">
                          <a:effectLst/>
                        </a:rPr>
                        <a:t>thức</a:t>
                      </a:r>
                      <a:r>
                        <a:rPr lang="en-US" sz="1300" dirty="0">
                          <a:effectLst/>
                        </a:rPr>
                        <a:t> </a:t>
                      </a:r>
                      <a:r>
                        <a:rPr lang="en-US" sz="1300" dirty="0" err="1">
                          <a:effectLst/>
                        </a:rPr>
                        <a:t>thanh</a:t>
                      </a:r>
                      <a:r>
                        <a:rPr lang="en-US" sz="1300" dirty="0">
                          <a:effectLst/>
                        </a:rPr>
                        <a:t> </a:t>
                      </a:r>
                      <a:r>
                        <a:rPr lang="en-US" sz="1300" dirty="0" err="1">
                          <a:effectLst/>
                        </a:rPr>
                        <a:t>toán</a:t>
                      </a:r>
                      <a:r>
                        <a:rPr lang="en-US" sz="1300" dirty="0">
                          <a:effectLst/>
                        </a:rPr>
                        <a:t>.</a:t>
                      </a:r>
                    </a:p>
                    <a:p>
                      <a:pPr marL="342900" lvl="0" indent="-342900" algn="just">
                        <a:lnSpc>
                          <a:spcPct val="130000"/>
                        </a:lnSpc>
                        <a:spcBef>
                          <a:spcPts val="0"/>
                        </a:spcBef>
                        <a:spcAft>
                          <a:spcPts val="0"/>
                        </a:spcAft>
                        <a:buFont typeface="+mj-lt"/>
                        <a:buAutoNum type="arabicPeriod"/>
                      </a:pPr>
                      <a:r>
                        <a:rPr lang="en-US" sz="1300" dirty="0" err="1">
                          <a:effectLst/>
                        </a:rPr>
                        <a:t>Người</a:t>
                      </a:r>
                      <a:r>
                        <a:rPr lang="en-US" sz="1300" dirty="0">
                          <a:effectLst/>
                        </a:rPr>
                        <a:t> </a:t>
                      </a:r>
                      <a:r>
                        <a:rPr lang="en-US" sz="1300" dirty="0" err="1">
                          <a:effectLst/>
                        </a:rPr>
                        <a:t>dùng</a:t>
                      </a:r>
                      <a:r>
                        <a:rPr lang="en-US" sz="1300" dirty="0">
                          <a:effectLst/>
                        </a:rPr>
                        <a:t> </a:t>
                      </a:r>
                      <a:r>
                        <a:rPr lang="en-US" sz="1300" dirty="0" err="1">
                          <a:effectLst/>
                        </a:rPr>
                        <a:t>chọn</a:t>
                      </a:r>
                      <a:r>
                        <a:rPr lang="en-US" sz="1300" dirty="0">
                          <a:effectLst/>
                        </a:rPr>
                        <a:t> </a:t>
                      </a:r>
                      <a:r>
                        <a:rPr lang="en-US" sz="1300" dirty="0" err="1">
                          <a:effectLst/>
                        </a:rPr>
                        <a:t>phương</a:t>
                      </a:r>
                      <a:r>
                        <a:rPr lang="en-US" sz="1300" dirty="0">
                          <a:effectLst/>
                        </a:rPr>
                        <a:t> </a:t>
                      </a:r>
                      <a:r>
                        <a:rPr lang="en-US" sz="1300" dirty="0" err="1">
                          <a:effectLst/>
                        </a:rPr>
                        <a:t>thức</a:t>
                      </a:r>
                      <a:r>
                        <a:rPr lang="en-US" sz="1300" dirty="0">
                          <a:effectLst/>
                        </a:rPr>
                        <a:t> </a:t>
                      </a:r>
                      <a:r>
                        <a:rPr lang="en-US" sz="1300" dirty="0" err="1">
                          <a:effectLst/>
                        </a:rPr>
                        <a:t>thanh</a:t>
                      </a:r>
                      <a:r>
                        <a:rPr lang="en-US" sz="1300" dirty="0">
                          <a:effectLst/>
                        </a:rPr>
                        <a:t> </a:t>
                      </a:r>
                      <a:r>
                        <a:rPr lang="en-US" sz="1300" dirty="0" err="1">
                          <a:effectLst/>
                        </a:rPr>
                        <a:t>toán</a:t>
                      </a:r>
                      <a:r>
                        <a:rPr lang="en-US" sz="1300" dirty="0">
                          <a:effectLst/>
                        </a:rPr>
                        <a:t>.</a:t>
                      </a:r>
                    </a:p>
                    <a:p>
                      <a:pPr marL="342900" lvl="0" indent="-342900" algn="just">
                        <a:lnSpc>
                          <a:spcPct val="130000"/>
                        </a:lnSpc>
                        <a:spcBef>
                          <a:spcPts val="0"/>
                        </a:spcBef>
                        <a:spcAft>
                          <a:spcPts val="0"/>
                        </a:spcAft>
                        <a:buFont typeface="+mj-lt"/>
                        <a:buAutoNum type="arabicPeriod"/>
                      </a:pPr>
                      <a:r>
                        <a:rPr lang="en-US" sz="1300" dirty="0" err="1">
                          <a:effectLst/>
                        </a:rPr>
                        <a:t>Hệ</a:t>
                      </a:r>
                      <a:r>
                        <a:rPr lang="en-US" sz="1300" dirty="0">
                          <a:effectLst/>
                        </a:rPr>
                        <a:t> </a:t>
                      </a:r>
                      <a:r>
                        <a:rPr lang="en-US" sz="1300" dirty="0" err="1">
                          <a:effectLst/>
                        </a:rPr>
                        <a:t>thống</a:t>
                      </a:r>
                      <a:r>
                        <a:rPr lang="en-US" sz="1300" dirty="0">
                          <a:effectLst/>
                        </a:rPr>
                        <a:t> </a:t>
                      </a:r>
                      <a:r>
                        <a:rPr lang="en-US" sz="1300" dirty="0" err="1">
                          <a:effectLst/>
                        </a:rPr>
                        <a:t>hiển</a:t>
                      </a:r>
                      <a:r>
                        <a:rPr lang="en-US" sz="1300" dirty="0">
                          <a:effectLst/>
                        </a:rPr>
                        <a:t> </a:t>
                      </a:r>
                      <a:r>
                        <a:rPr lang="en-US" sz="1300" dirty="0" err="1">
                          <a:effectLst/>
                        </a:rPr>
                        <a:t>thị</a:t>
                      </a:r>
                      <a:r>
                        <a:rPr lang="en-US" sz="1300" dirty="0">
                          <a:effectLst/>
                        </a:rPr>
                        <a:t> form </a:t>
                      </a:r>
                      <a:r>
                        <a:rPr lang="en-US" sz="1300" dirty="0" err="1">
                          <a:effectLst/>
                        </a:rPr>
                        <a:t>nhập</a:t>
                      </a:r>
                      <a:r>
                        <a:rPr lang="en-US" sz="1300" dirty="0">
                          <a:effectLst/>
                        </a:rPr>
                        <a:t> </a:t>
                      </a:r>
                      <a:r>
                        <a:rPr lang="en-US" sz="1300" dirty="0" err="1">
                          <a:effectLst/>
                        </a:rPr>
                        <a:t>thông</a:t>
                      </a:r>
                      <a:r>
                        <a:rPr lang="en-US" sz="1300" dirty="0">
                          <a:effectLst/>
                        </a:rPr>
                        <a:t> tin </a:t>
                      </a:r>
                      <a:r>
                        <a:rPr lang="en-US" sz="1300" dirty="0" err="1">
                          <a:effectLst/>
                        </a:rPr>
                        <a:t>để</a:t>
                      </a:r>
                      <a:r>
                        <a:rPr lang="en-US" sz="1300" dirty="0">
                          <a:effectLst/>
                        </a:rPr>
                        <a:t> </a:t>
                      </a:r>
                      <a:r>
                        <a:rPr lang="en-US" sz="1300" dirty="0" err="1">
                          <a:effectLst/>
                        </a:rPr>
                        <a:t>thanh</a:t>
                      </a:r>
                      <a:r>
                        <a:rPr lang="en-US" sz="1300" dirty="0">
                          <a:effectLst/>
                        </a:rPr>
                        <a:t> </a:t>
                      </a:r>
                      <a:r>
                        <a:rPr lang="en-US" sz="1300" dirty="0" err="1">
                          <a:effectLst/>
                        </a:rPr>
                        <a:t>toán</a:t>
                      </a:r>
                      <a:r>
                        <a:rPr lang="en-US" sz="1300" dirty="0">
                          <a:effectLst/>
                        </a:rPr>
                        <a:t>.</a:t>
                      </a:r>
                    </a:p>
                    <a:p>
                      <a:pPr marL="342900" lvl="0" indent="-342900" algn="just">
                        <a:lnSpc>
                          <a:spcPct val="130000"/>
                        </a:lnSpc>
                        <a:spcBef>
                          <a:spcPts val="0"/>
                        </a:spcBef>
                        <a:spcAft>
                          <a:spcPts val="0"/>
                        </a:spcAft>
                        <a:buFont typeface="+mj-lt"/>
                        <a:buAutoNum type="arabicPeriod"/>
                      </a:pPr>
                      <a:r>
                        <a:rPr lang="en-US" sz="1300" dirty="0" err="1">
                          <a:effectLst/>
                        </a:rPr>
                        <a:t>Người</a:t>
                      </a:r>
                      <a:r>
                        <a:rPr lang="en-US" sz="1300" dirty="0">
                          <a:effectLst/>
                        </a:rPr>
                        <a:t> </a:t>
                      </a:r>
                      <a:r>
                        <a:rPr lang="en-US" sz="1300" dirty="0" err="1">
                          <a:effectLst/>
                        </a:rPr>
                        <a:t>dùng</a:t>
                      </a:r>
                      <a:r>
                        <a:rPr lang="en-US" sz="1300" dirty="0">
                          <a:effectLst/>
                        </a:rPr>
                        <a:t> </a:t>
                      </a:r>
                      <a:r>
                        <a:rPr lang="en-US" sz="1300" dirty="0" err="1">
                          <a:effectLst/>
                        </a:rPr>
                        <a:t>nhập</a:t>
                      </a:r>
                      <a:r>
                        <a:rPr lang="en-US" sz="1300" dirty="0">
                          <a:effectLst/>
                        </a:rPr>
                        <a:t> </a:t>
                      </a:r>
                      <a:r>
                        <a:rPr lang="en-US" sz="1300" dirty="0" err="1">
                          <a:effectLst/>
                        </a:rPr>
                        <a:t>thông</a:t>
                      </a:r>
                      <a:r>
                        <a:rPr lang="en-US" sz="1300" dirty="0">
                          <a:effectLst/>
                        </a:rPr>
                        <a:t> tin </a:t>
                      </a:r>
                      <a:r>
                        <a:rPr lang="en-US" sz="1300" dirty="0" err="1">
                          <a:effectLst/>
                        </a:rPr>
                        <a:t>thanh</a:t>
                      </a:r>
                      <a:r>
                        <a:rPr lang="en-US" sz="1300" dirty="0">
                          <a:effectLst/>
                        </a:rPr>
                        <a:t> </a:t>
                      </a:r>
                      <a:r>
                        <a:rPr lang="en-US" sz="1300" dirty="0" err="1">
                          <a:effectLst/>
                        </a:rPr>
                        <a:t>toán</a:t>
                      </a:r>
                      <a:r>
                        <a:rPr lang="en-US" sz="1300" dirty="0">
                          <a:effectLst/>
                        </a:rPr>
                        <a:t> </a:t>
                      </a:r>
                      <a:r>
                        <a:rPr lang="en-US" sz="1300" dirty="0" err="1">
                          <a:effectLst/>
                        </a:rPr>
                        <a:t>và</a:t>
                      </a:r>
                      <a:r>
                        <a:rPr lang="en-US" sz="1300" dirty="0">
                          <a:effectLst/>
                        </a:rPr>
                        <a:t> </a:t>
                      </a:r>
                      <a:r>
                        <a:rPr lang="en-US" sz="1300" dirty="0" err="1">
                          <a:effectLst/>
                        </a:rPr>
                        <a:t>xác</a:t>
                      </a:r>
                      <a:r>
                        <a:rPr lang="en-US" sz="1300" dirty="0">
                          <a:effectLst/>
                        </a:rPr>
                        <a:t> </a:t>
                      </a:r>
                      <a:r>
                        <a:rPr lang="en-US" sz="1300" dirty="0" err="1">
                          <a:effectLst/>
                        </a:rPr>
                        <a:t>nhận</a:t>
                      </a:r>
                      <a:r>
                        <a:rPr lang="en-US" sz="1300" dirty="0">
                          <a:effectLst/>
                        </a:rPr>
                        <a:t> </a:t>
                      </a:r>
                      <a:r>
                        <a:rPr lang="en-US" sz="1300" dirty="0" err="1">
                          <a:effectLst/>
                        </a:rPr>
                        <a:t>thanh</a:t>
                      </a:r>
                      <a:r>
                        <a:rPr lang="en-US" sz="1300" dirty="0">
                          <a:effectLst/>
                        </a:rPr>
                        <a:t> </a:t>
                      </a:r>
                      <a:r>
                        <a:rPr lang="en-US" sz="1300" dirty="0" err="1">
                          <a:effectLst/>
                        </a:rPr>
                        <a:t>toán</a:t>
                      </a:r>
                      <a:r>
                        <a:rPr lang="en-US" sz="1300" dirty="0">
                          <a:effectLst/>
                        </a:rPr>
                        <a:t>.</a:t>
                      </a:r>
                    </a:p>
                    <a:p>
                      <a:pPr marL="342900" lvl="0" indent="-342900">
                        <a:lnSpc>
                          <a:spcPct val="130000"/>
                        </a:lnSpc>
                        <a:spcBef>
                          <a:spcPts val="0"/>
                        </a:spcBef>
                        <a:spcAft>
                          <a:spcPts val="0"/>
                        </a:spcAft>
                        <a:buFont typeface="+mj-lt"/>
                        <a:buAutoNum type="arabicPeriod"/>
                      </a:pPr>
                      <a:r>
                        <a:rPr lang="en-US" sz="1300" dirty="0" err="1">
                          <a:effectLst/>
                        </a:rPr>
                        <a:t>Hệ</a:t>
                      </a:r>
                      <a:r>
                        <a:rPr lang="en-US" sz="1300" dirty="0">
                          <a:effectLst/>
                        </a:rPr>
                        <a:t> </a:t>
                      </a:r>
                      <a:r>
                        <a:rPr lang="en-US" sz="1300" dirty="0" err="1">
                          <a:effectLst/>
                        </a:rPr>
                        <a:t>thống</a:t>
                      </a:r>
                      <a:r>
                        <a:rPr lang="en-US" sz="1300" dirty="0">
                          <a:effectLst/>
                        </a:rPr>
                        <a:t> </a:t>
                      </a:r>
                      <a:r>
                        <a:rPr lang="en-US" sz="1300" dirty="0" err="1">
                          <a:effectLst/>
                        </a:rPr>
                        <a:t>thông</a:t>
                      </a:r>
                      <a:r>
                        <a:rPr lang="en-US" sz="1300" dirty="0">
                          <a:effectLst/>
                        </a:rPr>
                        <a:t> </a:t>
                      </a:r>
                      <a:r>
                        <a:rPr lang="en-US" sz="1300" dirty="0" err="1">
                          <a:effectLst/>
                        </a:rPr>
                        <a:t>báo</a:t>
                      </a:r>
                      <a:r>
                        <a:rPr lang="en-US" sz="1300" dirty="0">
                          <a:effectLst/>
                        </a:rPr>
                        <a:t> </a:t>
                      </a:r>
                      <a:r>
                        <a:rPr lang="en-US" sz="1300" dirty="0" err="1">
                          <a:effectLst/>
                        </a:rPr>
                        <a:t>giao</a:t>
                      </a:r>
                      <a:r>
                        <a:rPr lang="en-US" sz="1300" dirty="0">
                          <a:effectLst/>
                        </a:rPr>
                        <a:t> </a:t>
                      </a:r>
                      <a:r>
                        <a:rPr lang="en-US" sz="1300" dirty="0" err="1">
                          <a:effectLst/>
                        </a:rPr>
                        <a:t>dịch</a:t>
                      </a:r>
                      <a:r>
                        <a:rPr lang="en-US" sz="1300" dirty="0">
                          <a:effectLst/>
                        </a:rPr>
                        <a:t> </a:t>
                      </a:r>
                      <a:r>
                        <a:rPr lang="en-US" sz="1300" dirty="0" err="1">
                          <a:effectLst/>
                        </a:rPr>
                        <a:t>thành</a:t>
                      </a:r>
                      <a:r>
                        <a:rPr lang="en-US" sz="1300" dirty="0">
                          <a:effectLst/>
                        </a:rPr>
                        <a:t> </a:t>
                      </a:r>
                      <a:r>
                        <a:rPr lang="en-US" sz="1300" dirty="0" err="1">
                          <a:effectLst/>
                        </a:rPr>
                        <a:t>công</a:t>
                      </a:r>
                      <a:r>
                        <a:rPr lang="en-US" sz="1300" dirty="0">
                          <a:effectLst/>
                        </a:rPr>
                        <a:t>.</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1592" marR="31592" marT="0" marB="0"/>
                </a:tc>
                <a:extLst>
                  <a:ext uri="{0D108BD9-81ED-4DB2-BD59-A6C34878D82A}">
                    <a16:rowId xmlns:a16="http://schemas.microsoft.com/office/drawing/2014/main" val="1987258158"/>
                  </a:ext>
                </a:extLst>
              </a:tr>
              <a:tr h="832859">
                <a:tc>
                  <a:txBody>
                    <a:bodyPr/>
                    <a:lstStyle/>
                    <a:p>
                      <a:pPr>
                        <a:lnSpc>
                          <a:spcPct val="105000"/>
                        </a:lnSpc>
                        <a:spcAft>
                          <a:spcPts val="800"/>
                        </a:spcAft>
                      </a:pPr>
                      <a:r>
                        <a:rPr lang="en-US" sz="1200">
                          <a:effectLst/>
                        </a:rPr>
                        <a:t>Luồng sự kiện phụ</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31592" marR="31592" marT="0" marB="0"/>
                </a:tc>
                <a:tc>
                  <a:txBody>
                    <a:bodyPr/>
                    <a:lstStyle/>
                    <a:p>
                      <a:pPr>
                        <a:lnSpc>
                          <a:spcPct val="105000"/>
                        </a:lnSpc>
                        <a:spcAft>
                          <a:spcPts val="0"/>
                        </a:spcAft>
                      </a:pPr>
                      <a:r>
                        <a:rPr lang="en-US" sz="1200" dirty="0" err="1" smtClean="0">
                          <a:effectLst/>
                        </a:rPr>
                        <a:t>Tại</a:t>
                      </a:r>
                      <a:r>
                        <a:rPr lang="en-US" sz="1200" dirty="0" smtClean="0">
                          <a:effectLst/>
                        </a:rPr>
                        <a:t> </a:t>
                      </a:r>
                      <a:r>
                        <a:rPr lang="en-US" sz="1200" dirty="0" err="1">
                          <a:effectLst/>
                        </a:rPr>
                        <a:t>bước</a:t>
                      </a:r>
                      <a:r>
                        <a:rPr lang="en-US" sz="1200" dirty="0">
                          <a:effectLst/>
                        </a:rPr>
                        <a:t> 8:</a:t>
                      </a:r>
                    </a:p>
                    <a:p>
                      <a:pPr algn="just">
                        <a:lnSpc>
                          <a:spcPct val="105000"/>
                        </a:lnSpc>
                        <a:spcAft>
                          <a:spcPts val="800"/>
                        </a:spcAft>
                      </a:pPr>
                      <a:r>
                        <a:rPr lang="en-US" sz="1200" dirty="0">
                          <a:effectLst/>
                        </a:rPr>
                        <a:t>8.1. </a:t>
                      </a:r>
                      <a:r>
                        <a:rPr lang="en-US" sz="1200" dirty="0" err="1">
                          <a:effectLst/>
                        </a:rPr>
                        <a:t>Thanh</a:t>
                      </a:r>
                      <a:r>
                        <a:rPr lang="en-US" sz="1200" dirty="0">
                          <a:effectLst/>
                        </a:rPr>
                        <a:t> </a:t>
                      </a:r>
                      <a:r>
                        <a:rPr lang="en-US" sz="1200" dirty="0" err="1">
                          <a:effectLst/>
                        </a:rPr>
                        <a:t>toán</a:t>
                      </a:r>
                      <a:r>
                        <a:rPr lang="en-US" sz="1200" dirty="0">
                          <a:effectLst/>
                        </a:rPr>
                        <a:t> </a:t>
                      </a:r>
                      <a:r>
                        <a:rPr lang="en-US" sz="1200" dirty="0" err="1">
                          <a:effectLst/>
                        </a:rPr>
                        <a:t>không</a:t>
                      </a:r>
                      <a:r>
                        <a:rPr lang="en-US" sz="1200" dirty="0">
                          <a:effectLst/>
                        </a:rPr>
                        <a:t> </a:t>
                      </a:r>
                      <a:r>
                        <a:rPr lang="en-US" sz="1200" dirty="0" err="1">
                          <a:effectLst/>
                        </a:rPr>
                        <a:t>thành</a:t>
                      </a:r>
                      <a:r>
                        <a:rPr lang="en-US" sz="1200" dirty="0">
                          <a:effectLst/>
                        </a:rPr>
                        <a:t> </a:t>
                      </a:r>
                      <a:r>
                        <a:rPr lang="en-US" sz="1200" dirty="0" err="1">
                          <a:effectLst/>
                        </a:rPr>
                        <a:t>công</a:t>
                      </a:r>
                      <a:r>
                        <a:rPr lang="en-US" sz="1200" dirty="0">
                          <a:effectLst/>
                        </a:rPr>
                        <a:t>, </a:t>
                      </a:r>
                      <a:r>
                        <a:rPr lang="en-US" sz="1200" dirty="0" err="1">
                          <a:effectLst/>
                        </a:rPr>
                        <a:t>hệ</a:t>
                      </a:r>
                      <a:r>
                        <a:rPr lang="en-US" sz="1200" dirty="0">
                          <a:effectLst/>
                        </a:rPr>
                        <a:t> </a:t>
                      </a:r>
                      <a:r>
                        <a:rPr lang="en-US" sz="1200" dirty="0" err="1">
                          <a:effectLst/>
                        </a:rPr>
                        <a:t>thống</a:t>
                      </a:r>
                      <a:r>
                        <a:rPr lang="en-US" sz="1200" dirty="0">
                          <a:effectLst/>
                        </a:rPr>
                        <a:t> </a:t>
                      </a:r>
                      <a:r>
                        <a:rPr lang="en-US" sz="1200" dirty="0" err="1">
                          <a:effectLst/>
                        </a:rPr>
                        <a:t>thông</a:t>
                      </a:r>
                      <a:r>
                        <a:rPr lang="en-US" sz="1200" dirty="0">
                          <a:effectLst/>
                        </a:rPr>
                        <a:t> </a:t>
                      </a:r>
                      <a:r>
                        <a:rPr lang="en-US" sz="1200" dirty="0" err="1">
                          <a:effectLst/>
                        </a:rPr>
                        <a:t>báo</a:t>
                      </a:r>
                      <a:r>
                        <a:rPr lang="en-US" sz="1200" dirty="0">
                          <a:effectLst/>
                        </a:rPr>
                        <a:t> </a:t>
                      </a:r>
                      <a:r>
                        <a:rPr lang="en-US" sz="1200" dirty="0" err="1">
                          <a:effectLst/>
                        </a:rPr>
                        <a:t>thanh</a:t>
                      </a:r>
                      <a:r>
                        <a:rPr lang="en-US" sz="1200" dirty="0">
                          <a:effectLst/>
                        </a:rPr>
                        <a:t> </a:t>
                      </a:r>
                      <a:r>
                        <a:rPr lang="en-US" sz="1200" dirty="0" err="1">
                          <a:effectLst/>
                        </a:rPr>
                        <a:t>toán</a:t>
                      </a:r>
                      <a:r>
                        <a:rPr lang="en-US" sz="1200" dirty="0">
                          <a:effectLst/>
                        </a:rPr>
                        <a:t> </a:t>
                      </a:r>
                      <a:r>
                        <a:rPr lang="en-US" sz="1200" dirty="0" err="1">
                          <a:effectLst/>
                        </a:rPr>
                        <a:t>không</a:t>
                      </a:r>
                      <a:r>
                        <a:rPr lang="en-US" sz="1200" dirty="0">
                          <a:effectLst/>
                        </a:rPr>
                        <a:t> </a:t>
                      </a:r>
                      <a:r>
                        <a:rPr lang="en-US" sz="1200" dirty="0" err="1">
                          <a:effectLst/>
                        </a:rPr>
                        <a:t>thành</a:t>
                      </a:r>
                      <a:r>
                        <a:rPr lang="en-US" sz="1200" dirty="0">
                          <a:effectLst/>
                        </a:rPr>
                        <a:t> </a:t>
                      </a:r>
                      <a:r>
                        <a:rPr lang="en-US" sz="1200" dirty="0" err="1">
                          <a:effectLst/>
                        </a:rPr>
                        <a:t>công</a:t>
                      </a:r>
                      <a:r>
                        <a:rPr lang="en-US" sz="1200" dirty="0">
                          <a:effectLst/>
                        </a:rPr>
                        <a:t>, quay </a:t>
                      </a:r>
                      <a:r>
                        <a:rPr lang="en-US" sz="1200" dirty="0" err="1">
                          <a:effectLst/>
                        </a:rPr>
                        <a:t>lại</a:t>
                      </a:r>
                      <a:r>
                        <a:rPr lang="en-US" sz="1200" dirty="0">
                          <a:effectLst/>
                        </a:rPr>
                        <a:t> </a:t>
                      </a:r>
                      <a:r>
                        <a:rPr lang="en-US" sz="1200" dirty="0" err="1">
                          <a:effectLst/>
                        </a:rPr>
                        <a:t>bước</a:t>
                      </a:r>
                      <a:r>
                        <a:rPr lang="en-US" sz="1200" dirty="0">
                          <a:effectLst/>
                        </a:rPr>
                        <a:t> 7. </a:t>
                      </a:r>
                      <a:r>
                        <a:rPr lang="en-US" sz="1200" dirty="0" err="1">
                          <a:effectLst/>
                        </a:rPr>
                        <a:t>Nếu</a:t>
                      </a:r>
                      <a:r>
                        <a:rPr lang="en-US" sz="1200" dirty="0">
                          <a:effectLst/>
                        </a:rPr>
                        <a:t> </a:t>
                      </a:r>
                      <a:r>
                        <a:rPr lang="en-US" sz="1200" dirty="0" err="1">
                          <a:effectLst/>
                        </a:rPr>
                        <a:t>người</a:t>
                      </a:r>
                      <a:r>
                        <a:rPr lang="en-US" sz="1200" dirty="0">
                          <a:effectLst/>
                        </a:rPr>
                        <a:t> </a:t>
                      </a:r>
                      <a:r>
                        <a:rPr lang="en-US" sz="1200" dirty="0" err="1">
                          <a:effectLst/>
                        </a:rPr>
                        <a:t>dùng</a:t>
                      </a:r>
                      <a:r>
                        <a:rPr lang="en-US" sz="1200" dirty="0">
                          <a:effectLst/>
                        </a:rPr>
                        <a:t> </a:t>
                      </a:r>
                      <a:r>
                        <a:rPr lang="en-US" sz="1200" dirty="0" err="1">
                          <a:effectLst/>
                        </a:rPr>
                        <a:t>không</a:t>
                      </a:r>
                      <a:r>
                        <a:rPr lang="en-US" sz="1200" dirty="0">
                          <a:effectLst/>
                        </a:rPr>
                        <a:t> </a:t>
                      </a:r>
                      <a:r>
                        <a:rPr lang="en-US" sz="1200" dirty="0" err="1">
                          <a:effectLst/>
                        </a:rPr>
                        <a:t>thanh</a:t>
                      </a:r>
                      <a:r>
                        <a:rPr lang="en-US" sz="1200" dirty="0">
                          <a:effectLst/>
                        </a:rPr>
                        <a:t> </a:t>
                      </a:r>
                      <a:r>
                        <a:rPr lang="en-US" sz="1200" dirty="0" err="1">
                          <a:effectLst/>
                        </a:rPr>
                        <a:t>toán</a:t>
                      </a:r>
                      <a:r>
                        <a:rPr lang="en-US" sz="1200" dirty="0">
                          <a:effectLst/>
                        </a:rPr>
                        <a:t>, </a:t>
                      </a:r>
                      <a:r>
                        <a:rPr lang="en-US" sz="1200" dirty="0" err="1">
                          <a:effectLst/>
                        </a:rPr>
                        <a:t>giao</a:t>
                      </a:r>
                      <a:r>
                        <a:rPr lang="en-US" sz="1200" dirty="0">
                          <a:effectLst/>
                        </a:rPr>
                        <a:t> </a:t>
                      </a:r>
                      <a:r>
                        <a:rPr lang="en-US" sz="1200" dirty="0" err="1">
                          <a:effectLst/>
                        </a:rPr>
                        <a:t>dịch</a:t>
                      </a:r>
                      <a:r>
                        <a:rPr lang="en-US" sz="1200" dirty="0">
                          <a:effectLst/>
                        </a:rPr>
                        <a:t> </a:t>
                      </a:r>
                      <a:r>
                        <a:rPr lang="en-US" sz="1200" dirty="0" err="1">
                          <a:effectLst/>
                        </a:rPr>
                        <a:t>không</a:t>
                      </a:r>
                      <a:r>
                        <a:rPr lang="en-US" sz="1200" dirty="0">
                          <a:effectLst/>
                        </a:rPr>
                        <a:t> </a:t>
                      </a:r>
                      <a:r>
                        <a:rPr lang="en-US" sz="1200" dirty="0" err="1">
                          <a:effectLst/>
                        </a:rPr>
                        <a:t>thành</a:t>
                      </a:r>
                      <a:r>
                        <a:rPr lang="en-US" sz="1200" dirty="0">
                          <a:effectLst/>
                        </a:rPr>
                        <a:t> </a:t>
                      </a:r>
                      <a:r>
                        <a:rPr lang="en-US" sz="1200" dirty="0" err="1">
                          <a:effectLst/>
                        </a:rPr>
                        <a:t>công</a:t>
                      </a:r>
                      <a:r>
                        <a:rPr lang="en-US" sz="1200" dirty="0">
                          <a:effectLst/>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1592" marR="31592" marT="0" marB="0"/>
                </a:tc>
                <a:extLst>
                  <a:ext uri="{0D108BD9-81ED-4DB2-BD59-A6C34878D82A}">
                    <a16:rowId xmlns:a16="http://schemas.microsoft.com/office/drawing/2014/main" val="3600012042"/>
                  </a:ext>
                </a:extLst>
              </a:tr>
            </a:tbl>
          </a:graphicData>
        </a:graphic>
      </p:graphicFrame>
    </p:spTree>
    <p:extLst>
      <p:ext uri="{BB962C8B-B14F-4D97-AF65-F5344CB8AC3E}">
        <p14:creationId xmlns:p14="http://schemas.microsoft.com/office/powerpoint/2010/main" val="1384454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207" y="196801"/>
            <a:ext cx="5760300" cy="680700"/>
          </a:xfrm>
        </p:spPr>
        <p:txBody>
          <a:bodyPr/>
          <a:lstStyle/>
          <a:p>
            <a:r>
              <a:rPr lang="en-US" dirty="0" err="1" smtClean="0"/>
              <a:t>Các</a:t>
            </a:r>
            <a:r>
              <a:rPr lang="en-US" dirty="0" smtClean="0"/>
              <a:t> </a:t>
            </a:r>
            <a:r>
              <a:rPr lang="en-US" dirty="0" err="1" smtClean="0"/>
              <a:t>biểu</a:t>
            </a:r>
            <a:r>
              <a:rPr lang="en-US" dirty="0" smtClean="0"/>
              <a:t> </a:t>
            </a:r>
            <a:r>
              <a:rPr lang="en-US" dirty="0" err="1" smtClean="0"/>
              <a:t>đồ</a:t>
            </a:r>
            <a:r>
              <a:rPr lang="en-US" dirty="0" smtClean="0"/>
              <a:t> </a:t>
            </a:r>
            <a:r>
              <a:rPr lang="en-US" dirty="0" err="1" smtClean="0"/>
              <a:t>phân</a:t>
            </a:r>
            <a:r>
              <a:rPr lang="en-US" dirty="0" smtClean="0"/>
              <a:t> </a:t>
            </a:r>
            <a:r>
              <a:rPr lang="en-US" dirty="0" err="1" smtClean="0"/>
              <a:t>tích</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6" name="TextBox 5"/>
          <p:cNvSpPr txBox="1"/>
          <p:nvPr/>
        </p:nvSpPr>
        <p:spPr>
          <a:xfrm>
            <a:off x="1969294" y="958948"/>
            <a:ext cx="2566554" cy="307777"/>
          </a:xfrm>
          <a:prstGeom prst="rect">
            <a:avLst/>
          </a:prstGeom>
          <a:noFill/>
        </p:spPr>
        <p:txBody>
          <a:bodyPr wrap="square" rtlCol="0">
            <a:spAutoFit/>
          </a:bodyPr>
          <a:lstStyle/>
          <a:p>
            <a:r>
              <a:rPr lang="en-US" b="1" dirty="0" err="1" smtClean="0"/>
              <a:t>Đăng</a:t>
            </a:r>
            <a:r>
              <a:rPr lang="en-US" b="1" dirty="0" smtClean="0"/>
              <a:t> </a:t>
            </a:r>
            <a:r>
              <a:rPr lang="en-US" b="1" dirty="0" err="1" smtClean="0"/>
              <a:t>nhập</a:t>
            </a:r>
            <a:endParaRPr lang="en-US" b="1" dirty="0"/>
          </a:p>
        </p:txBody>
      </p:sp>
      <p:pic>
        <p:nvPicPr>
          <p:cNvPr id="3" name="Picture 2"/>
          <p:cNvPicPr>
            <a:picLocks noChangeAspect="1"/>
          </p:cNvPicPr>
          <p:nvPr/>
        </p:nvPicPr>
        <p:blipFill>
          <a:blip r:embed="rId2"/>
          <a:stretch>
            <a:fillRect/>
          </a:stretch>
        </p:blipFill>
        <p:spPr>
          <a:xfrm>
            <a:off x="992637" y="1286357"/>
            <a:ext cx="7457143" cy="3857143"/>
          </a:xfrm>
          <a:prstGeom prst="rect">
            <a:avLst/>
          </a:prstGeom>
        </p:spPr>
      </p:pic>
    </p:spTree>
    <p:extLst>
      <p:ext uri="{BB962C8B-B14F-4D97-AF65-F5344CB8AC3E}">
        <p14:creationId xmlns:p14="http://schemas.microsoft.com/office/powerpoint/2010/main" val="1257363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207" y="196801"/>
            <a:ext cx="5760300" cy="680700"/>
          </a:xfrm>
        </p:spPr>
        <p:txBody>
          <a:bodyPr/>
          <a:lstStyle/>
          <a:p>
            <a:r>
              <a:rPr lang="en-US" dirty="0" err="1" smtClean="0"/>
              <a:t>Các</a:t>
            </a:r>
            <a:r>
              <a:rPr lang="en-US" dirty="0" smtClean="0"/>
              <a:t> </a:t>
            </a:r>
            <a:r>
              <a:rPr lang="en-US" dirty="0" err="1" smtClean="0"/>
              <a:t>biểu</a:t>
            </a:r>
            <a:r>
              <a:rPr lang="en-US" dirty="0" smtClean="0"/>
              <a:t> </a:t>
            </a:r>
            <a:r>
              <a:rPr lang="en-US" dirty="0" err="1" smtClean="0"/>
              <a:t>đồ</a:t>
            </a:r>
            <a:r>
              <a:rPr lang="en-US" dirty="0" smtClean="0"/>
              <a:t> </a:t>
            </a:r>
            <a:r>
              <a:rPr lang="en-US" dirty="0" err="1" smtClean="0"/>
              <a:t>phân</a:t>
            </a:r>
            <a:r>
              <a:rPr lang="en-US" dirty="0" smtClean="0"/>
              <a:t> </a:t>
            </a:r>
            <a:r>
              <a:rPr lang="en-US" dirty="0" err="1" smtClean="0"/>
              <a:t>tích</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6" name="TextBox 5"/>
          <p:cNvSpPr txBox="1"/>
          <p:nvPr/>
        </p:nvSpPr>
        <p:spPr>
          <a:xfrm>
            <a:off x="1792649" y="863532"/>
            <a:ext cx="2566554" cy="307777"/>
          </a:xfrm>
          <a:prstGeom prst="rect">
            <a:avLst/>
          </a:prstGeom>
          <a:noFill/>
        </p:spPr>
        <p:txBody>
          <a:bodyPr wrap="square" rtlCol="0">
            <a:spAutoFit/>
          </a:bodyPr>
          <a:lstStyle/>
          <a:p>
            <a:r>
              <a:rPr lang="en-US" b="1" dirty="0" err="1" smtClean="0"/>
              <a:t>Đặt</a:t>
            </a:r>
            <a:r>
              <a:rPr lang="en-US" b="1" dirty="0" smtClean="0"/>
              <a:t> </a:t>
            </a:r>
            <a:r>
              <a:rPr lang="en-US" b="1" dirty="0" err="1" smtClean="0"/>
              <a:t>vé</a:t>
            </a:r>
            <a:endParaRPr lang="en-US" b="1" dirty="0"/>
          </a:p>
        </p:txBody>
      </p:sp>
      <p:pic>
        <p:nvPicPr>
          <p:cNvPr id="7" name="Picture 6"/>
          <p:cNvPicPr/>
          <p:nvPr/>
        </p:nvPicPr>
        <p:blipFill rotWithShape="1">
          <a:blip r:embed="rId2">
            <a:extLst>
              <a:ext uri="{28A0092B-C50C-407E-A947-70E740481C1C}">
                <a14:useLocalDpi xmlns:a14="http://schemas.microsoft.com/office/drawing/2010/main" val="0"/>
              </a:ext>
            </a:extLst>
          </a:blip>
          <a:srcRect l="25652" t="12832" r="25797" b="14799"/>
          <a:stretch/>
        </p:blipFill>
        <p:spPr bwMode="auto">
          <a:xfrm>
            <a:off x="1792649" y="1267691"/>
            <a:ext cx="5353050" cy="37719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8324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1" name="Google Shape;191;p15"/>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5" name="Title 4"/>
          <p:cNvSpPr txBox="1">
            <a:spLocks/>
          </p:cNvSpPr>
          <p:nvPr/>
        </p:nvSpPr>
        <p:spPr>
          <a:xfrm>
            <a:off x="2222969" y="196801"/>
            <a:ext cx="4115399" cy="6219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600"/>
              <a:buFont typeface="Oswald"/>
              <a:buNone/>
              <a:defRPr sz="3600" b="1" i="0" u="none" strike="noStrike" cap="none">
                <a:solidFill>
                  <a:srgbClr val="FFFFFF"/>
                </a:solidFill>
                <a:latin typeface="Oswald"/>
                <a:ea typeface="Oswald"/>
                <a:cs typeface="Oswald"/>
                <a:sym typeface="Oswald"/>
              </a:defRPr>
            </a:lvl1pPr>
            <a:lvl2pPr marR="0" lvl="1" algn="l" rtl="0">
              <a:lnSpc>
                <a:spcPct val="100000"/>
              </a:lnSpc>
              <a:spcBef>
                <a:spcPts val="0"/>
              </a:spcBef>
              <a:spcAft>
                <a:spcPts val="0"/>
              </a:spcAft>
              <a:buClr>
                <a:srgbClr val="FFFFFF"/>
              </a:buClr>
              <a:buSzPts val="3600"/>
              <a:buFont typeface="Oswald"/>
              <a:buNone/>
              <a:defRPr sz="3600" b="1" i="0" u="none" strike="noStrike" cap="none">
                <a:solidFill>
                  <a:srgbClr val="FFFFFF"/>
                </a:solidFill>
                <a:latin typeface="Oswald"/>
                <a:ea typeface="Oswald"/>
                <a:cs typeface="Oswald"/>
                <a:sym typeface="Oswald"/>
              </a:defRPr>
            </a:lvl2pPr>
            <a:lvl3pPr marR="0" lvl="2" algn="l" rtl="0">
              <a:lnSpc>
                <a:spcPct val="100000"/>
              </a:lnSpc>
              <a:spcBef>
                <a:spcPts val="0"/>
              </a:spcBef>
              <a:spcAft>
                <a:spcPts val="0"/>
              </a:spcAft>
              <a:buClr>
                <a:srgbClr val="FFFFFF"/>
              </a:buClr>
              <a:buSzPts val="3600"/>
              <a:buFont typeface="Oswald"/>
              <a:buNone/>
              <a:defRPr sz="3600" b="1" i="0" u="none" strike="noStrike" cap="none">
                <a:solidFill>
                  <a:srgbClr val="FFFFFF"/>
                </a:solidFill>
                <a:latin typeface="Oswald"/>
                <a:ea typeface="Oswald"/>
                <a:cs typeface="Oswald"/>
                <a:sym typeface="Oswald"/>
              </a:defRPr>
            </a:lvl3pPr>
            <a:lvl4pPr marR="0" lvl="3" algn="l" rtl="0">
              <a:lnSpc>
                <a:spcPct val="100000"/>
              </a:lnSpc>
              <a:spcBef>
                <a:spcPts val="0"/>
              </a:spcBef>
              <a:spcAft>
                <a:spcPts val="0"/>
              </a:spcAft>
              <a:buClr>
                <a:srgbClr val="FFFFFF"/>
              </a:buClr>
              <a:buSzPts val="3600"/>
              <a:buFont typeface="Oswald"/>
              <a:buNone/>
              <a:defRPr sz="3600" b="1" i="0" u="none" strike="noStrike" cap="none">
                <a:solidFill>
                  <a:srgbClr val="FFFFFF"/>
                </a:solidFill>
                <a:latin typeface="Oswald"/>
                <a:ea typeface="Oswald"/>
                <a:cs typeface="Oswald"/>
                <a:sym typeface="Oswald"/>
              </a:defRPr>
            </a:lvl4pPr>
            <a:lvl5pPr marR="0" lvl="4" algn="l" rtl="0">
              <a:lnSpc>
                <a:spcPct val="100000"/>
              </a:lnSpc>
              <a:spcBef>
                <a:spcPts val="0"/>
              </a:spcBef>
              <a:spcAft>
                <a:spcPts val="0"/>
              </a:spcAft>
              <a:buClr>
                <a:srgbClr val="FFFFFF"/>
              </a:buClr>
              <a:buSzPts val="3600"/>
              <a:buFont typeface="Oswald"/>
              <a:buNone/>
              <a:defRPr sz="3600" b="1" i="0" u="none" strike="noStrike" cap="none">
                <a:solidFill>
                  <a:srgbClr val="FFFFFF"/>
                </a:solidFill>
                <a:latin typeface="Oswald"/>
                <a:ea typeface="Oswald"/>
                <a:cs typeface="Oswald"/>
                <a:sym typeface="Oswald"/>
              </a:defRPr>
            </a:lvl5pPr>
            <a:lvl6pPr marR="0" lvl="5" algn="l" rtl="0">
              <a:lnSpc>
                <a:spcPct val="100000"/>
              </a:lnSpc>
              <a:spcBef>
                <a:spcPts val="0"/>
              </a:spcBef>
              <a:spcAft>
                <a:spcPts val="0"/>
              </a:spcAft>
              <a:buClr>
                <a:srgbClr val="FFFFFF"/>
              </a:buClr>
              <a:buSzPts val="3600"/>
              <a:buFont typeface="Oswald"/>
              <a:buNone/>
              <a:defRPr sz="3600" b="1" i="0" u="none" strike="noStrike" cap="none">
                <a:solidFill>
                  <a:srgbClr val="FFFFFF"/>
                </a:solidFill>
                <a:latin typeface="Oswald"/>
                <a:ea typeface="Oswald"/>
                <a:cs typeface="Oswald"/>
                <a:sym typeface="Oswald"/>
              </a:defRPr>
            </a:lvl6pPr>
            <a:lvl7pPr marR="0" lvl="6" algn="l" rtl="0">
              <a:lnSpc>
                <a:spcPct val="100000"/>
              </a:lnSpc>
              <a:spcBef>
                <a:spcPts val="0"/>
              </a:spcBef>
              <a:spcAft>
                <a:spcPts val="0"/>
              </a:spcAft>
              <a:buClr>
                <a:srgbClr val="FFFFFF"/>
              </a:buClr>
              <a:buSzPts val="3600"/>
              <a:buFont typeface="Oswald"/>
              <a:buNone/>
              <a:defRPr sz="3600" b="1" i="0" u="none" strike="noStrike" cap="none">
                <a:solidFill>
                  <a:srgbClr val="FFFFFF"/>
                </a:solidFill>
                <a:latin typeface="Oswald"/>
                <a:ea typeface="Oswald"/>
                <a:cs typeface="Oswald"/>
                <a:sym typeface="Oswald"/>
              </a:defRPr>
            </a:lvl7pPr>
            <a:lvl8pPr marR="0" lvl="7" algn="l" rtl="0">
              <a:lnSpc>
                <a:spcPct val="100000"/>
              </a:lnSpc>
              <a:spcBef>
                <a:spcPts val="0"/>
              </a:spcBef>
              <a:spcAft>
                <a:spcPts val="0"/>
              </a:spcAft>
              <a:buClr>
                <a:srgbClr val="FFFFFF"/>
              </a:buClr>
              <a:buSzPts val="3600"/>
              <a:buFont typeface="Oswald"/>
              <a:buNone/>
              <a:defRPr sz="3600" b="1" i="0" u="none" strike="noStrike" cap="none">
                <a:solidFill>
                  <a:srgbClr val="FFFFFF"/>
                </a:solidFill>
                <a:latin typeface="Oswald"/>
                <a:ea typeface="Oswald"/>
                <a:cs typeface="Oswald"/>
                <a:sym typeface="Oswald"/>
              </a:defRPr>
            </a:lvl8pPr>
            <a:lvl9pPr marR="0" lvl="8" algn="l" rtl="0">
              <a:lnSpc>
                <a:spcPct val="100000"/>
              </a:lnSpc>
              <a:spcBef>
                <a:spcPts val="0"/>
              </a:spcBef>
              <a:spcAft>
                <a:spcPts val="0"/>
              </a:spcAft>
              <a:buClr>
                <a:srgbClr val="FFFFFF"/>
              </a:buClr>
              <a:buSzPts val="3600"/>
              <a:buFont typeface="Oswald"/>
              <a:buNone/>
              <a:defRPr sz="3600" b="1" i="0" u="none" strike="noStrike" cap="none">
                <a:solidFill>
                  <a:srgbClr val="FFFFFF"/>
                </a:solidFill>
                <a:latin typeface="Oswald"/>
                <a:ea typeface="Oswald"/>
                <a:cs typeface="Oswald"/>
                <a:sym typeface="Oswald"/>
              </a:defRPr>
            </a:lvl9pPr>
          </a:lstStyle>
          <a:p>
            <a:pPr algn="ctr"/>
            <a:r>
              <a:rPr lang="en-US" sz="3200" dirty="0" smtClean="0">
                <a:solidFill>
                  <a:schemeClr val="bg1"/>
                </a:solidFill>
                <a:latin typeface="+mj-lt"/>
              </a:rPr>
              <a:t>GIỚI THIỆU</a:t>
            </a:r>
            <a:endParaRPr lang="vi-VN" sz="3200" dirty="0">
              <a:solidFill>
                <a:schemeClr val="bg1"/>
              </a:solidFill>
              <a:latin typeface="+mj-lt"/>
            </a:endParaRPr>
          </a:p>
        </p:txBody>
      </p:sp>
      <p:sp>
        <p:nvSpPr>
          <p:cNvPr id="6" name="Text Placeholder 5"/>
          <p:cNvSpPr txBox="1">
            <a:spLocks/>
          </p:cNvSpPr>
          <p:nvPr/>
        </p:nvSpPr>
        <p:spPr>
          <a:xfrm>
            <a:off x="693604" y="1124243"/>
            <a:ext cx="6886001" cy="3510101"/>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rgbClr val="FFFFFF"/>
              </a:buClr>
              <a:buSzPts val="2000"/>
              <a:buFont typeface="Roboto Condensed"/>
              <a:buNone/>
              <a:defRPr sz="2000" b="0" i="0" u="none" strike="noStrike" cap="none">
                <a:solidFill>
                  <a:srgbClr val="FFFFFF"/>
                </a:solidFill>
                <a:latin typeface="Roboto Condensed"/>
                <a:ea typeface="Roboto Condensed"/>
                <a:cs typeface="Roboto Condensed"/>
                <a:sym typeface="Roboto Condensed"/>
              </a:defRPr>
            </a:lvl1pPr>
            <a:lvl2pPr marL="914400" marR="0" lvl="1" indent="-355600"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2pPr>
            <a:lvl3pPr marL="1371600" marR="0" lvl="2" indent="-355600"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3pPr>
            <a:lvl4pPr marL="1828800" marR="0" lvl="3" indent="-355600"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4pPr>
            <a:lvl5pPr marL="2286000" marR="0" lvl="4" indent="-355600"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5pPr>
            <a:lvl6pPr marL="2743200" marR="0" lvl="5" indent="-355600"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6pPr>
            <a:lvl7pPr marL="3200400" marR="0" lvl="6" indent="-355600"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7pPr>
            <a:lvl8pPr marL="3657600" marR="0" lvl="7" indent="-355600"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8pPr>
            <a:lvl9pPr marL="4114800" marR="0" lvl="8" indent="-355600"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9pPr>
          </a:lstStyle>
          <a:p>
            <a:pPr algn="just">
              <a:lnSpc>
                <a:spcPct val="150000"/>
              </a:lnSpc>
              <a:buClr>
                <a:schemeClr val="tx1"/>
              </a:buClr>
            </a:pPr>
            <a:r>
              <a:rPr lang="vi-VN" sz="1600" dirty="0" smtClean="0">
                <a:solidFill>
                  <a:schemeClr val="bg1"/>
                </a:solidFill>
                <a:latin typeface="+mn-lt"/>
              </a:rPr>
              <a:t>      Trong các rạp chiếu phim hiện nay, việc quản lý và tổ chức phim, bán vé luôn là vấn đề được quan tâm. Người quản lý luôn gặp khó khăn trong vấn đề quản lý quá trình hoạt động của từng bộ phận như: phim, lịch chiếu, trang thiết bị...và đặc biệt là quá trình bán vé. Khách hàng phải xếp hàng chờ đợi hàng giờ để mua được vé xem phim. Chính vì lí do đó mà số lượng khách hàng đi xem phim cũng ít hơn, thu nhập của rạp cũng bị ảnh hưởng. </a:t>
            </a:r>
          </a:p>
          <a:p>
            <a:pPr algn="just">
              <a:lnSpc>
                <a:spcPct val="150000"/>
              </a:lnSpc>
              <a:buClr>
                <a:schemeClr val="tx1"/>
              </a:buClr>
            </a:pPr>
            <a:r>
              <a:rPr lang="vi-VN" sz="1600" dirty="0">
                <a:solidFill>
                  <a:schemeClr val="bg1"/>
                </a:solidFill>
                <a:latin typeface="+mn-lt"/>
              </a:rPr>
              <a:t> </a:t>
            </a:r>
            <a:r>
              <a:rPr lang="vi-VN" sz="1600" dirty="0" smtClean="0">
                <a:solidFill>
                  <a:schemeClr val="bg1"/>
                </a:solidFill>
                <a:latin typeface="+mn-lt"/>
              </a:rPr>
              <a:t>     Vì vậy tạo ra một phần mềm quản lý rạp chiếu phim là một nhu cầu tất yếu.</a:t>
            </a:r>
            <a:endParaRPr lang="vi-VN" sz="1600" dirty="0">
              <a:solidFill>
                <a:schemeClr val="bg1"/>
              </a:solidFill>
              <a:latin typeface="+mn-lt"/>
            </a:endParaRPr>
          </a:p>
        </p:txBody>
      </p:sp>
    </p:spTree>
  </p:cSld>
  <p:clrMapOvr>
    <a:masterClrMapping/>
  </p:clrMapOvr>
  <p:transition spd="med">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207" y="196801"/>
            <a:ext cx="5760300" cy="680700"/>
          </a:xfrm>
        </p:spPr>
        <p:txBody>
          <a:bodyPr/>
          <a:lstStyle/>
          <a:p>
            <a:r>
              <a:rPr lang="en-US" dirty="0" err="1" smtClean="0"/>
              <a:t>Các</a:t>
            </a:r>
            <a:r>
              <a:rPr lang="en-US" dirty="0" smtClean="0"/>
              <a:t> </a:t>
            </a:r>
            <a:r>
              <a:rPr lang="en-US" dirty="0" err="1" smtClean="0"/>
              <a:t>biểu</a:t>
            </a:r>
            <a:r>
              <a:rPr lang="en-US" dirty="0" smtClean="0"/>
              <a:t> </a:t>
            </a:r>
            <a:r>
              <a:rPr lang="en-US" dirty="0" err="1" smtClean="0"/>
              <a:t>đồ</a:t>
            </a:r>
            <a:r>
              <a:rPr lang="en-US" dirty="0" smtClean="0"/>
              <a:t> </a:t>
            </a:r>
            <a:r>
              <a:rPr lang="en-US" dirty="0" err="1" smtClean="0"/>
              <a:t>phân</a:t>
            </a:r>
            <a:r>
              <a:rPr lang="en-US" dirty="0" smtClean="0"/>
              <a:t> </a:t>
            </a:r>
            <a:r>
              <a:rPr lang="en-US" dirty="0" err="1" smtClean="0"/>
              <a:t>tích</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6" name="TextBox 5"/>
          <p:cNvSpPr txBox="1"/>
          <p:nvPr/>
        </p:nvSpPr>
        <p:spPr>
          <a:xfrm>
            <a:off x="2031206" y="877501"/>
            <a:ext cx="2566554" cy="307777"/>
          </a:xfrm>
          <a:prstGeom prst="rect">
            <a:avLst/>
          </a:prstGeom>
          <a:noFill/>
        </p:spPr>
        <p:txBody>
          <a:bodyPr wrap="square" rtlCol="0">
            <a:spAutoFit/>
          </a:bodyPr>
          <a:lstStyle/>
          <a:p>
            <a:r>
              <a:rPr lang="en-US" b="1" dirty="0" err="1" smtClean="0"/>
              <a:t>Thêm</a:t>
            </a:r>
            <a:r>
              <a:rPr lang="en-US" b="1" dirty="0" smtClean="0"/>
              <a:t> </a:t>
            </a:r>
            <a:r>
              <a:rPr lang="en-US" b="1" dirty="0" err="1" smtClean="0"/>
              <a:t>phim</a:t>
            </a:r>
            <a:endParaRPr lang="en-US" b="1" dirty="0"/>
          </a:p>
        </p:txBody>
      </p:sp>
      <p:pic>
        <p:nvPicPr>
          <p:cNvPr id="8" name="Picture 7"/>
          <p:cNvPicPr/>
          <p:nvPr/>
        </p:nvPicPr>
        <p:blipFill>
          <a:blip r:embed="rId2"/>
          <a:stretch>
            <a:fillRect/>
          </a:stretch>
        </p:blipFill>
        <p:spPr>
          <a:xfrm>
            <a:off x="1137223" y="1185278"/>
            <a:ext cx="7277202" cy="3958222"/>
          </a:xfrm>
          <a:prstGeom prst="rect">
            <a:avLst/>
          </a:prstGeom>
        </p:spPr>
      </p:pic>
    </p:spTree>
    <p:extLst>
      <p:ext uri="{BB962C8B-B14F-4D97-AF65-F5344CB8AC3E}">
        <p14:creationId xmlns:p14="http://schemas.microsoft.com/office/powerpoint/2010/main" val="643144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pic>
        <p:nvPicPr>
          <p:cNvPr id="5" name="Picture 4"/>
          <p:cNvPicPr/>
          <p:nvPr/>
        </p:nvPicPr>
        <p:blipFill>
          <a:blip r:embed="rId2"/>
          <a:stretch>
            <a:fillRect/>
          </a:stretch>
        </p:blipFill>
        <p:spPr>
          <a:xfrm>
            <a:off x="1099227" y="1"/>
            <a:ext cx="7003914" cy="5143500"/>
          </a:xfrm>
          <a:prstGeom prst="rect">
            <a:avLst/>
          </a:prstGeom>
        </p:spPr>
      </p:pic>
    </p:spTree>
    <p:extLst>
      <p:ext uri="{BB962C8B-B14F-4D97-AF65-F5344CB8AC3E}">
        <p14:creationId xmlns:p14="http://schemas.microsoft.com/office/powerpoint/2010/main" val="1073741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pic>
        <p:nvPicPr>
          <p:cNvPr id="5" name="Picture 4"/>
          <p:cNvPicPr/>
          <p:nvPr/>
        </p:nvPicPr>
        <p:blipFill>
          <a:blip r:embed="rId2"/>
          <a:stretch>
            <a:fillRect/>
          </a:stretch>
        </p:blipFill>
        <p:spPr>
          <a:xfrm>
            <a:off x="1305560" y="1"/>
            <a:ext cx="6532880" cy="5143500"/>
          </a:xfrm>
          <a:prstGeom prst="rect">
            <a:avLst/>
          </a:prstGeom>
        </p:spPr>
      </p:pic>
    </p:spTree>
    <p:extLst>
      <p:ext uri="{BB962C8B-B14F-4D97-AF65-F5344CB8AC3E}">
        <p14:creationId xmlns:p14="http://schemas.microsoft.com/office/powerpoint/2010/main" val="709393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0289" y="53251"/>
            <a:ext cx="5760300" cy="680700"/>
          </a:xfrm>
        </p:spPr>
        <p:txBody>
          <a:bodyPr/>
          <a:lstStyle/>
          <a:p>
            <a:r>
              <a:rPr lang="en-US" dirty="0" err="1" smtClean="0"/>
              <a:t>Đặc</a:t>
            </a:r>
            <a:r>
              <a:rPr lang="en-US" dirty="0" smtClean="0"/>
              <a:t> </a:t>
            </a:r>
            <a:r>
              <a:rPr lang="en-US" dirty="0" err="1" smtClean="0"/>
              <a:t>tả</a:t>
            </a:r>
            <a:r>
              <a:rPr lang="en-US" dirty="0" smtClean="0"/>
              <a:t> </a:t>
            </a:r>
            <a:r>
              <a:rPr lang="en-US" dirty="0" err="1" smtClean="0"/>
              <a:t>giao</a:t>
            </a:r>
            <a:r>
              <a:rPr lang="en-US" dirty="0" smtClean="0"/>
              <a:t> </a:t>
            </a:r>
            <a:r>
              <a:rPr lang="en-US" dirty="0" err="1" smtClean="0"/>
              <a:t>diện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5" name="Picture 4"/>
          <p:cNvPicPr/>
          <p:nvPr/>
        </p:nvPicPr>
        <p:blipFill>
          <a:blip r:embed="rId2"/>
          <a:stretch>
            <a:fillRect/>
          </a:stretch>
        </p:blipFill>
        <p:spPr>
          <a:xfrm>
            <a:off x="904065" y="733950"/>
            <a:ext cx="7111526" cy="4236883"/>
          </a:xfrm>
          <a:prstGeom prst="rect">
            <a:avLst/>
          </a:prstGeom>
        </p:spPr>
      </p:pic>
    </p:spTree>
    <p:extLst>
      <p:ext uri="{BB962C8B-B14F-4D97-AF65-F5344CB8AC3E}">
        <p14:creationId xmlns:p14="http://schemas.microsoft.com/office/powerpoint/2010/main" val="2600502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0289" y="53251"/>
            <a:ext cx="5760300" cy="680700"/>
          </a:xfrm>
        </p:spPr>
        <p:txBody>
          <a:bodyPr/>
          <a:lstStyle/>
          <a:p>
            <a:r>
              <a:rPr lang="en-US" dirty="0" err="1" smtClean="0"/>
              <a:t>Đặc</a:t>
            </a:r>
            <a:r>
              <a:rPr lang="en-US" dirty="0" smtClean="0"/>
              <a:t> </a:t>
            </a:r>
            <a:r>
              <a:rPr lang="en-US" dirty="0" err="1" smtClean="0"/>
              <a:t>tả</a:t>
            </a:r>
            <a:r>
              <a:rPr lang="en-US" dirty="0" smtClean="0"/>
              <a:t> </a:t>
            </a:r>
            <a:r>
              <a:rPr lang="en-US" dirty="0" err="1" smtClean="0"/>
              <a:t>giao</a:t>
            </a:r>
            <a:r>
              <a:rPr lang="en-US" dirty="0" smtClean="0"/>
              <a:t> </a:t>
            </a:r>
            <a:r>
              <a:rPr lang="en-US" dirty="0" err="1" smtClean="0"/>
              <a:t>diện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5" name="Picture 4"/>
          <p:cNvPicPr/>
          <p:nvPr/>
        </p:nvPicPr>
        <p:blipFill>
          <a:blip r:embed="rId2"/>
          <a:stretch>
            <a:fillRect/>
          </a:stretch>
        </p:blipFill>
        <p:spPr>
          <a:xfrm>
            <a:off x="805922" y="733951"/>
            <a:ext cx="7750861" cy="4409549"/>
          </a:xfrm>
          <a:prstGeom prst="rect">
            <a:avLst/>
          </a:prstGeom>
        </p:spPr>
      </p:pic>
    </p:spTree>
    <p:extLst>
      <p:ext uri="{BB962C8B-B14F-4D97-AF65-F5344CB8AC3E}">
        <p14:creationId xmlns:p14="http://schemas.microsoft.com/office/powerpoint/2010/main" val="1039599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0289" y="53251"/>
            <a:ext cx="5760300" cy="680700"/>
          </a:xfrm>
        </p:spPr>
        <p:txBody>
          <a:bodyPr/>
          <a:lstStyle/>
          <a:p>
            <a:r>
              <a:rPr lang="en-US" dirty="0" err="1" smtClean="0"/>
              <a:t>Đặc</a:t>
            </a:r>
            <a:r>
              <a:rPr lang="en-US" dirty="0" smtClean="0"/>
              <a:t> </a:t>
            </a:r>
            <a:r>
              <a:rPr lang="en-US" dirty="0" err="1" smtClean="0"/>
              <a:t>tả</a:t>
            </a:r>
            <a:r>
              <a:rPr lang="en-US" dirty="0" smtClean="0"/>
              <a:t> </a:t>
            </a:r>
            <a:r>
              <a:rPr lang="en-US" dirty="0" err="1" smtClean="0"/>
              <a:t>giao</a:t>
            </a:r>
            <a:r>
              <a:rPr lang="en-US" dirty="0" smtClean="0"/>
              <a:t> </a:t>
            </a:r>
            <a:r>
              <a:rPr lang="en-US" dirty="0" err="1" smtClean="0"/>
              <a:t>diện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5" name="Picture 4"/>
          <p:cNvPicPr/>
          <p:nvPr/>
        </p:nvPicPr>
        <p:blipFill>
          <a:blip r:embed="rId2"/>
          <a:stretch>
            <a:fillRect/>
          </a:stretch>
        </p:blipFill>
        <p:spPr>
          <a:xfrm>
            <a:off x="801822" y="733951"/>
            <a:ext cx="7602875" cy="4256338"/>
          </a:xfrm>
          <a:prstGeom prst="rect">
            <a:avLst/>
          </a:prstGeom>
        </p:spPr>
      </p:pic>
    </p:spTree>
    <p:extLst>
      <p:ext uri="{BB962C8B-B14F-4D97-AF65-F5344CB8AC3E}">
        <p14:creationId xmlns:p14="http://schemas.microsoft.com/office/powerpoint/2010/main" val="226562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0289" y="53251"/>
            <a:ext cx="5760300" cy="680700"/>
          </a:xfrm>
        </p:spPr>
        <p:txBody>
          <a:bodyPr/>
          <a:lstStyle/>
          <a:p>
            <a:r>
              <a:rPr lang="en-US" dirty="0" err="1" smtClean="0"/>
              <a:t>Đặc</a:t>
            </a:r>
            <a:r>
              <a:rPr lang="en-US" dirty="0" smtClean="0"/>
              <a:t> </a:t>
            </a:r>
            <a:r>
              <a:rPr lang="en-US" dirty="0" err="1" smtClean="0"/>
              <a:t>tả</a:t>
            </a:r>
            <a:r>
              <a:rPr lang="en-US" dirty="0" smtClean="0"/>
              <a:t> </a:t>
            </a:r>
            <a:r>
              <a:rPr lang="en-US" dirty="0" err="1" smtClean="0"/>
              <a:t>giao</a:t>
            </a:r>
            <a:r>
              <a:rPr lang="en-US" dirty="0" smtClean="0"/>
              <a:t> </a:t>
            </a:r>
            <a:r>
              <a:rPr lang="en-US" dirty="0" err="1" smtClean="0"/>
              <a:t>diện</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6" name="Picture 5"/>
          <p:cNvPicPr/>
          <p:nvPr/>
        </p:nvPicPr>
        <p:blipFill>
          <a:blip r:embed="rId2"/>
          <a:stretch>
            <a:fillRect/>
          </a:stretch>
        </p:blipFill>
        <p:spPr>
          <a:xfrm>
            <a:off x="775178" y="733951"/>
            <a:ext cx="7503059" cy="4275794"/>
          </a:xfrm>
          <a:prstGeom prst="rect">
            <a:avLst/>
          </a:prstGeom>
        </p:spPr>
      </p:pic>
    </p:spTree>
    <p:extLst>
      <p:ext uri="{BB962C8B-B14F-4D97-AF65-F5344CB8AC3E}">
        <p14:creationId xmlns:p14="http://schemas.microsoft.com/office/powerpoint/2010/main" val="22165670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Các</a:t>
            </a:r>
            <a:r>
              <a:rPr lang="en-US" dirty="0"/>
              <a:t> framework </a:t>
            </a:r>
            <a:r>
              <a:rPr lang="en-US" dirty="0" err="1"/>
              <a:t>sử</a:t>
            </a:r>
            <a:r>
              <a:rPr lang="en-US" dirty="0"/>
              <a:t> </a:t>
            </a:r>
            <a:r>
              <a:rPr lang="en-US" dirty="0" err="1"/>
              <a:t>dụng</a:t>
            </a:r>
            <a:endParaRPr lang="en-US" dirty="0"/>
          </a:p>
        </p:txBody>
      </p:sp>
      <p:sp>
        <p:nvSpPr>
          <p:cNvPr id="3" name="Text Placeholder 2"/>
          <p:cNvSpPr>
            <a:spLocks noGrp="1"/>
          </p:cNvSpPr>
          <p:nvPr>
            <p:ph type="body" idx="1"/>
          </p:nvPr>
        </p:nvSpPr>
        <p:spPr/>
        <p:txBody>
          <a:bodyPr/>
          <a:lstStyle/>
          <a:p>
            <a:r>
              <a:rPr lang="en-US" dirty="0" smtClean="0"/>
              <a:t>Spring Framework</a:t>
            </a:r>
          </a:p>
          <a:p>
            <a:r>
              <a:rPr lang="en-US" dirty="0" smtClean="0"/>
              <a:t>Hibernate Framework</a:t>
            </a:r>
          </a:p>
          <a:p>
            <a:r>
              <a:rPr lang="en-US" dirty="0" smtClean="0"/>
              <a:t>Bootstrap </a:t>
            </a:r>
            <a:r>
              <a:rPr lang="en-US" dirty="0"/>
              <a:t>Framework</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2528818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thư</a:t>
            </a:r>
            <a:r>
              <a:rPr lang="en-US" dirty="0" smtClean="0"/>
              <a:t> </a:t>
            </a:r>
            <a:r>
              <a:rPr lang="en-US" dirty="0" err="1" smtClean="0"/>
              <a:t>viện</a:t>
            </a:r>
            <a:r>
              <a:rPr lang="en-US" dirty="0" smtClean="0"/>
              <a:t> </a:t>
            </a:r>
            <a:r>
              <a:rPr lang="en-US" dirty="0" err="1" smtClean="0"/>
              <a:t>sử</a:t>
            </a:r>
            <a:r>
              <a:rPr lang="en-US" dirty="0" smtClean="0"/>
              <a:t> </a:t>
            </a:r>
            <a:r>
              <a:rPr lang="en-US" dirty="0" err="1" smtClean="0"/>
              <a:t>dụng</a:t>
            </a:r>
            <a:endParaRPr lang="en-US" dirty="0"/>
          </a:p>
        </p:txBody>
      </p:sp>
      <p:sp>
        <p:nvSpPr>
          <p:cNvPr id="3" name="Text Placeholder 2"/>
          <p:cNvSpPr>
            <a:spLocks noGrp="1"/>
          </p:cNvSpPr>
          <p:nvPr>
            <p:ph type="body" idx="1"/>
          </p:nvPr>
        </p:nvSpPr>
        <p:spPr/>
        <p:txBody>
          <a:bodyPr/>
          <a:lstStyle/>
          <a:p>
            <a:r>
              <a:rPr lang="en-US" sz="1400" b="1" dirty="0" err="1">
                <a:solidFill>
                  <a:schemeClr val="tx1"/>
                </a:solidFill>
              </a:rPr>
              <a:t>org.springframework</a:t>
            </a:r>
            <a:r>
              <a:rPr lang="en-US" sz="1400" dirty="0">
                <a:solidFill>
                  <a:schemeClr val="tx1"/>
                </a:solidFill>
              </a:rPr>
              <a:t>, version 4.3.14.RELEASE</a:t>
            </a:r>
          </a:p>
          <a:p>
            <a:r>
              <a:rPr lang="en-US" sz="1400" b="1" dirty="0" err="1" smtClean="0">
                <a:solidFill>
                  <a:schemeClr val="tx1"/>
                </a:solidFill>
              </a:rPr>
              <a:t>org.springframework.security</a:t>
            </a:r>
            <a:r>
              <a:rPr lang="en-US" sz="1400" dirty="0">
                <a:solidFill>
                  <a:schemeClr val="tx1"/>
                </a:solidFill>
              </a:rPr>
              <a:t>, version 3.2.8.RELEASE</a:t>
            </a:r>
          </a:p>
          <a:p>
            <a:r>
              <a:rPr lang="en-US" sz="1400" b="1" dirty="0" err="1" smtClean="0">
                <a:solidFill>
                  <a:schemeClr val="tx1"/>
                </a:solidFill>
              </a:rPr>
              <a:t>javax.servlet</a:t>
            </a:r>
            <a:r>
              <a:rPr lang="en-US" sz="1400" dirty="0">
                <a:solidFill>
                  <a:schemeClr val="tx1"/>
                </a:solidFill>
              </a:rPr>
              <a:t>, version 2.3.1</a:t>
            </a:r>
          </a:p>
          <a:p>
            <a:r>
              <a:rPr lang="en-US" sz="1400" b="1" dirty="0" err="1" smtClean="0">
                <a:solidFill>
                  <a:schemeClr val="tx1"/>
                </a:solidFill>
              </a:rPr>
              <a:t>javax.servlet.jsp</a:t>
            </a:r>
            <a:r>
              <a:rPr lang="en-US" sz="1400" dirty="0">
                <a:solidFill>
                  <a:schemeClr val="tx1"/>
                </a:solidFill>
              </a:rPr>
              <a:t>, version 1.2</a:t>
            </a:r>
          </a:p>
          <a:p>
            <a:r>
              <a:rPr lang="en-US" sz="1400" b="1" dirty="0" err="1" smtClean="0">
                <a:solidFill>
                  <a:schemeClr val="tx1"/>
                </a:solidFill>
              </a:rPr>
              <a:t>org.hibernate</a:t>
            </a:r>
            <a:r>
              <a:rPr lang="en-US" sz="1400" b="1" dirty="0">
                <a:solidFill>
                  <a:schemeClr val="tx1"/>
                </a:solidFill>
              </a:rPr>
              <a:t>,</a:t>
            </a:r>
            <a:r>
              <a:rPr lang="en-US" sz="1400" dirty="0">
                <a:solidFill>
                  <a:schemeClr val="tx1"/>
                </a:solidFill>
              </a:rPr>
              <a:t> version 4.3.6.Final</a:t>
            </a:r>
          </a:p>
          <a:p>
            <a:r>
              <a:rPr lang="en-US" sz="1400" b="1" dirty="0" err="1" smtClean="0">
                <a:solidFill>
                  <a:schemeClr val="tx1"/>
                </a:solidFill>
              </a:rPr>
              <a:t>mysql</a:t>
            </a:r>
            <a:r>
              <a:rPr lang="en-US" sz="1400" b="1" dirty="0" smtClean="0">
                <a:solidFill>
                  <a:schemeClr val="tx1"/>
                </a:solidFill>
              </a:rPr>
              <a:t>-connector-java</a:t>
            </a:r>
            <a:r>
              <a:rPr lang="en-US" sz="1400" dirty="0">
                <a:solidFill>
                  <a:schemeClr val="tx1"/>
                </a:solidFill>
              </a:rPr>
              <a:t>, version 8.0.13</a:t>
            </a:r>
          </a:p>
          <a:p>
            <a:r>
              <a:rPr lang="en-US" sz="1400" b="1" dirty="0" err="1" smtClean="0">
                <a:solidFill>
                  <a:schemeClr val="tx1"/>
                </a:solidFill>
              </a:rPr>
              <a:t>org.springframework.data</a:t>
            </a:r>
            <a:r>
              <a:rPr lang="en-US" sz="1400" dirty="0">
                <a:solidFill>
                  <a:schemeClr val="tx1"/>
                </a:solidFill>
              </a:rPr>
              <a:t>, version 1.11.5.RELEASE</a:t>
            </a:r>
          </a:p>
          <a:p>
            <a:r>
              <a:rPr lang="en-US" sz="1400" b="1" dirty="0" err="1" smtClean="0">
                <a:solidFill>
                  <a:schemeClr val="tx1"/>
                </a:solidFill>
              </a:rPr>
              <a:t>com.fasterxml.jackson.core</a:t>
            </a:r>
            <a:r>
              <a:rPr lang="en-US" sz="1400" dirty="0">
                <a:solidFill>
                  <a:schemeClr val="tx1"/>
                </a:solidFill>
              </a:rPr>
              <a:t>, version 2.6.3</a:t>
            </a:r>
          </a:p>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2732977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6820" y="393601"/>
            <a:ext cx="5760300" cy="680700"/>
          </a:xfrm>
        </p:spPr>
        <p:txBody>
          <a:bodyPr/>
          <a:lstStyle/>
          <a:p>
            <a:r>
              <a:rPr lang="en-US" dirty="0" err="1" smtClean="0"/>
              <a:t>Đóng</a:t>
            </a:r>
            <a:r>
              <a:rPr lang="en-US" dirty="0" smtClean="0"/>
              <a:t> </a:t>
            </a:r>
            <a:r>
              <a:rPr lang="en-US" dirty="0" err="1" smtClean="0"/>
              <a:t>góp</a:t>
            </a:r>
            <a:r>
              <a:rPr lang="en-US" dirty="0" smtClean="0"/>
              <a:t> </a:t>
            </a:r>
            <a:r>
              <a:rPr lang="en-US" dirty="0" err="1" smtClean="0"/>
              <a:t>trong</a:t>
            </a:r>
            <a:r>
              <a:rPr lang="en-US" dirty="0" smtClean="0"/>
              <a:t> </a:t>
            </a:r>
            <a:r>
              <a:rPr lang="en-US" dirty="0" err="1" smtClean="0"/>
              <a:t>nhóm</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graphicFrame>
        <p:nvGraphicFramePr>
          <p:cNvPr id="6" name="Google Shape;270;p24"/>
          <p:cNvGraphicFramePr/>
          <p:nvPr>
            <p:extLst>
              <p:ext uri="{D42A27DB-BD31-4B8C-83A1-F6EECF244321}">
                <p14:modId xmlns:p14="http://schemas.microsoft.com/office/powerpoint/2010/main" val="931861241"/>
              </p:ext>
            </p:extLst>
          </p:nvPr>
        </p:nvGraphicFramePr>
        <p:xfrm>
          <a:off x="1123788" y="1354656"/>
          <a:ext cx="6294792" cy="2567132"/>
        </p:xfrm>
        <a:graphic>
          <a:graphicData uri="http://schemas.openxmlformats.org/drawingml/2006/table">
            <a:tbl>
              <a:tblPr>
                <a:noFill/>
                <a:tableStyleId>{6D20D0FF-5691-435E-802C-75C5F69EC325}</a:tableStyleId>
              </a:tblPr>
              <a:tblGrid>
                <a:gridCol w="2098264">
                  <a:extLst>
                    <a:ext uri="{9D8B030D-6E8A-4147-A177-3AD203B41FA5}">
                      <a16:colId xmlns:a16="http://schemas.microsoft.com/office/drawing/2014/main" val="20000"/>
                    </a:ext>
                  </a:extLst>
                </a:gridCol>
                <a:gridCol w="2098264">
                  <a:extLst>
                    <a:ext uri="{9D8B030D-6E8A-4147-A177-3AD203B41FA5}">
                      <a16:colId xmlns:a16="http://schemas.microsoft.com/office/drawing/2014/main" val="20001"/>
                    </a:ext>
                  </a:extLst>
                </a:gridCol>
                <a:gridCol w="2098264">
                  <a:extLst>
                    <a:ext uri="{9D8B030D-6E8A-4147-A177-3AD203B41FA5}">
                      <a16:colId xmlns:a16="http://schemas.microsoft.com/office/drawing/2014/main" val="20002"/>
                    </a:ext>
                  </a:extLst>
                </a:gridCol>
              </a:tblGrid>
              <a:tr h="641783">
                <a:tc>
                  <a:txBody>
                    <a:bodyPr/>
                    <a:lstStyle/>
                    <a:p>
                      <a:pPr marL="0" lvl="0" indent="0" algn="r" rtl="0">
                        <a:spcBef>
                          <a:spcPts val="0"/>
                        </a:spcBef>
                        <a:spcAft>
                          <a:spcPts val="0"/>
                        </a:spcAft>
                        <a:buNone/>
                      </a:pPr>
                      <a:r>
                        <a:rPr lang="en-US" sz="1600" b="1" dirty="0" err="1" smtClean="0">
                          <a:solidFill>
                            <a:srgbClr val="607896"/>
                          </a:solidFill>
                          <a:latin typeface="Roboto Condensed"/>
                          <a:ea typeface="Roboto Condensed"/>
                          <a:cs typeface="Roboto Condensed"/>
                          <a:sym typeface="Roboto Condensed"/>
                        </a:rPr>
                        <a:t>Thành</a:t>
                      </a:r>
                      <a:r>
                        <a:rPr lang="en-US" sz="1600" b="1" baseline="0" dirty="0" smtClean="0">
                          <a:solidFill>
                            <a:srgbClr val="607896"/>
                          </a:solidFill>
                          <a:latin typeface="Roboto Condensed"/>
                          <a:ea typeface="Roboto Condensed"/>
                          <a:cs typeface="Roboto Condensed"/>
                          <a:sym typeface="Roboto Condensed"/>
                        </a:rPr>
                        <a:t> </a:t>
                      </a:r>
                      <a:r>
                        <a:rPr lang="en-US" sz="1600" b="1" baseline="0" dirty="0" err="1" smtClean="0">
                          <a:solidFill>
                            <a:srgbClr val="607896"/>
                          </a:solidFill>
                          <a:latin typeface="Roboto Condensed"/>
                          <a:ea typeface="Roboto Condensed"/>
                          <a:cs typeface="Roboto Condensed"/>
                          <a:sym typeface="Roboto Condensed"/>
                        </a:rPr>
                        <a:t>viên</a:t>
                      </a:r>
                      <a:endParaRPr sz="1600" b="1" dirty="0">
                        <a:solidFill>
                          <a:srgbClr val="607896"/>
                        </a:solidFill>
                        <a:latin typeface="Roboto Condensed"/>
                        <a:ea typeface="Roboto Condensed"/>
                        <a:cs typeface="Roboto Condensed"/>
                        <a:sym typeface="Roboto Condensed"/>
                      </a:endParaRPr>
                    </a:p>
                  </a:txBody>
                  <a:tcPr marL="91425" marR="91425" marT="68575" marB="68575" anchor="ctr">
                    <a:lnL w="38100" cap="flat" cmpd="sng">
                      <a:solidFill>
                        <a:srgbClr val="C0E7F6"/>
                      </a:solidFill>
                      <a:prstDash val="solid"/>
                      <a:round/>
                      <a:headEnd type="none" w="sm" len="sm"/>
                      <a:tailEnd type="none" w="sm" len="sm"/>
                    </a:lnL>
                    <a:lnR w="38100" cap="flat" cmpd="sng">
                      <a:solidFill>
                        <a:srgbClr val="C0E7F6">
                          <a:alpha val="0"/>
                        </a:srgbClr>
                      </a:solidFill>
                      <a:prstDash val="solid"/>
                      <a:round/>
                      <a:headEnd type="none" w="sm" len="sm"/>
                      <a:tailEnd type="none" w="sm" len="sm"/>
                    </a:lnR>
                    <a:lnT w="38100" cap="flat" cmpd="sng">
                      <a:solidFill>
                        <a:srgbClr val="C0E7F6"/>
                      </a:solidFill>
                      <a:prstDash val="solid"/>
                      <a:round/>
                      <a:headEnd type="none" w="sm" len="sm"/>
                      <a:tailEnd type="none" w="sm" len="sm"/>
                    </a:lnT>
                    <a:lnB w="38100" cap="flat" cmpd="sng">
                      <a:solidFill>
                        <a:srgbClr val="C0E7F6"/>
                      </a:solidFill>
                      <a:prstDash val="solid"/>
                      <a:round/>
                      <a:headEnd type="none" w="sm" len="sm"/>
                      <a:tailEnd type="none" w="sm" len="sm"/>
                    </a:lnB>
                  </a:tcPr>
                </a:tc>
                <a:tc>
                  <a:txBody>
                    <a:bodyPr/>
                    <a:lstStyle/>
                    <a:p>
                      <a:pPr marL="0" lvl="0" indent="0" algn="ctr" rtl="0">
                        <a:spcBef>
                          <a:spcPts val="0"/>
                        </a:spcBef>
                        <a:spcAft>
                          <a:spcPts val="0"/>
                        </a:spcAft>
                        <a:buNone/>
                      </a:pPr>
                      <a:r>
                        <a:rPr lang="en" sz="1600" b="1" dirty="0" smtClean="0">
                          <a:solidFill>
                            <a:srgbClr val="607896"/>
                          </a:solidFill>
                          <a:latin typeface="Roboto Condensed"/>
                          <a:ea typeface="Roboto Condensed"/>
                          <a:cs typeface="Roboto Condensed"/>
                          <a:sym typeface="Roboto Condensed"/>
                        </a:rPr>
                        <a:t>Tự</a:t>
                      </a:r>
                      <a:r>
                        <a:rPr lang="en" sz="1600" b="1" baseline="0" dirty="0" smtClean="0">
                          <a:solidFill>
                            <a:srgbClr val="607896"/>
                          </a:solidFill>
                          <a:latin typeface="Roboto Condensed"/>
                          <a:ea typeface="Roboto Condensed"/>
                          <a:cs typeface="Roboto Condensed"/>
                          <a:sym typeface="Roboto Condensed"/>
                        </a:rPr>
                        <a:t> đánh giá</a:t>
                      </a:r>
                      <a:endParaRPr sz="1600" b="1" dirty="0">
                        <a:solidFill>
                          <a:srgbClr val="607896"/>
                        </a:solidFill>
                        <a:latin typeface="Roboto Condensed"/>
                        <a:ea typeface="Roboto Condensed"/>
                        <a:cs typeface="Roboto Condensed"/>
                        <a:sym typeface="Roboto Condensed"/>
                      </a:endParaRPr>
                    </a:p>
                  </a:txBody>
                  <a:tcPr marL="91425" marR="91425" marT="68575" marB="68575" anchor="ctr">
                    <a:lnL w="38100" cap="flat" cmpd="sng">
                      <a:solidFill>
                        <a:srgbClr val="C0E7F6">
                          <a:alpha val="0"/>
                        </a:srgbClr>
                      </a:solidFill>
                      <a:prstDash val="solid"/>
                      <a:round/>
                      <a:headEnd type="none" w="sm" len="sm"/>
                      <a:tailEnd type="none" w="sm" len="sm"/>
                    </a:lnL>
                    <a:lnR w="38100" cap="flat" cmpd="sng">
                      <a:solidFill>
                        <a:srgbClr val="C0E7F6">
                          <a:alpha val="0"/>
                        </a:srgbClr>
                      </a:solidFill>
                      <a:prstDash val="solid"/>
                      <a:round/>
                      <a:headEnd type="none" w="sm" len="sm"/>
                      <a:tailEnd type="none" w="sm" len="sm"/>
                    </a:lnR>
                    <a:lnT w="38100" cap="flat" cmpd="sng">
                      <a:solidFill>
                        <a:srgbClr val="C0E7F6"/>
                      </a:solidFill>
                      <a:prstDash val="solid"/>
                      <a:round/>
                      <a:headEnd type="none" w="sm" len="sm"/>
                      <a:tailEnd type="none" w="sm" len="sm"/>
                    </a:lnT>
                    <a:lnB w="38100" cap="flat" cmpd="sng">
                      <a:solidFill>
                        <a:srgbClr val="C0E7F6"/>
                      </a:solidFill>
                      <a:prstDash val="solid"/>
                      <a:round/>
                      <a:headEnd type="none" w="sm" len="sm"/>
                      <a:tailEnd type="none" w="sm" len="sm"/>
                    </a:lnB>
                  </a:tcPr>
                </a:tc>
                <a:tc>
                  <a:txBody>
                    <a:bodyPr/>
                    <a:lstStyle/>
                    <a:p>
                      <a:pPr marL="0" lvl="0" indent="0" algn="ctr" rtl="0">
                        <a:spcBef>
                          <a:spcPts val="0"/>
                        </a:spcBef>
                        <a:spcAft>
                          <a:spcPts val="0"/>
                        </a:spcAft>
                        <a:buNone/>
                      </a:pPr>
                      <a:r>
                        <a:rPr lang="en" sz="1600" b="1" dirty="0" smtClean="0">
                          <a:solidFill>
                            <a:srgbClr val="607896"/>
                          </a:solidFill>
                          <a:latin typeface="Roboto Condensed"/>
                          <a:ea typeface="Roboto Condensed"/>
                          <a:cs typeface="Roboto Condensed"/>
                          <a:sym typeface="Roboto Condensed"/>
                        </a:rPr>
                        <a:t>Nhóm</a:t>
                      </a:r>
                      <a:r>
                        <a:rPr lang="en" sz="1600" b="1" baseline="0" dirty="0" smtClean="0">
                          <a:solidFill>
                            <a:srgbClr val="607896"/>
                          </a:solidFill>
                          <a:latin typeface="Roboto Condensed"/>
                          <a:ea typeface="Roboto Condensed"/>
                          <a:cs typeface="Roboto Condensed"/>
                          <a:sym typeface="Roboto Condensed"/>
                        </a:rPr>
                        <a:t> đánh giá</a:t>
                      </a:r>
                      <a:endParaRPr sz="1600" b="1" dirty="0">
                        <a:solidFill>
                          <a:srgbClr val="607896"/>
                        </a:solidFill>
                        <a:latin typeface="Roboto Condensed"/>
                        <a:ea typeface="Roboto Condensed"/>
                        <a:cs typeface="Roboto Condensed"/>
                        <a:sym typeface="Roboto Condensed"/>
                      </a:endParaRPr>
                    </a:p>
                  </a:txBody>
                  <a:tcPr marL="91425" marR="91425" marT="68575" marB="68575" anchor="ctr">
                    <a:lnL w="38100" cap="flat" cmpd="sng">
                      <a:solidFill>
                        <a:srgbClr val="C0E7F6">
                          <a:alpha val="0"/>
                        </a:srgbClr>
                      </a:solidFill>
                      <a:prstDash val="solid"/>
                      <a:round/>
                      <a:headEnd type="none" w="sm" len="sm"/>
                      <a:tailEnd type="none" w="sm" len="sm"/>
                    </a:lnL>
                    <a:lnR w="38100" cap="flat" cmpd="sng">
                      <a:solidFill>
                        <a:srgbClr val="C0E7F6">
                          <a:alpha val="0"/>
                        </a:srgbClr>
                      </a:solidFill>
                      <a:prstDash val="solid"/>
                      <a:round/>
                      <a:headEnd type="none" w="sm" len="sm"/>
                      <a:tailEnd type="none" w="sm" len="sm"/>
                    </a:lnR>
                    <a:lnT w="38100" cap="flat" cmpd="sng">
                      <a:solidFill>
                        <a:srgbClr val="C0E7F6"/>
                      </a:solidFill>
                      <a:prstDash val="solid"/>
                      <a:round/>
                      <a:headEnd type="none" w="sm" len="sm"/>
                      <a:tailEnd type="none" w="sm" len="sm"/>
                    </a:lnT>
                    <a:lnB w="38100" cap="flat" cmpd="sng">
                      <a:solidFill>
                        <a:srgbClr val="C0E7F6"/>
                      </a:solidFill>
                      <a:prstDash val="solid"/>
                      <a:round/>
                      <a:headEnd type="none" w="sm" len="sm"/>
                      <a:tailEnd type="none" w="sm" len="sm"/>
                    </a:lnB>
                  </a:tcPr>
                </a:tc>
                <a:extLst>
                  <a:ext uri="{0D108BD9-81ED-4DB2-BD59-A6C34878D82A}">
                    <a16:rowId xmlns:a16="http://schemas.microsoft.com/office/drawing/2014/main" val="10000"/>
                  </a:ext>
                </a:extLst>
              </a:tr>
              <a:tr h="641783">
                <a:tc>
                  <a:txBody>
                    <a:bodyPr/>
                    <a:lstStyle/>
                    <a:p>
                      <a:pPr marL="0" lvl="0" indent="0" algn="r" rtl="0">
                        <a:spcBef>
                          <a:spcPts val="0"/>
                        </a:spcBef>
                        <a:spcAft>
                          <a:spcPts val="0"/>
                        </a:spcAft>
                        <a:buNone/>
                      </a:pPr>
                      <a:r>
                        <a:rPr lang="en" sz="1400" b="1" dirty="0" smtClean="0">
                          <a:solidFill>
                            <a:srgbClr val="607896"/>
                          </a:solidFill>
                          <a:latin typeface="Roboto Condensed"/>
                          <a:ea typeface="Roboto Condensed"/>
                          <a:cs typeface="Roboto Condensed"/>
                          <a:sym typeface="Roboto Condensed"/>
                        </a:rPr>
                        <a:t>Phan Hoài</a:t>
                      </a:r>
                      <a:r>
                        <a:rPr lang="en" sz="1400" b="1" baseline="0" dirty="0" smtClean="0">
                          <a:solidFill>
                            <a:srgbClr val="607896"/>
                          </a:solidFill>
                          <a:latin typeface="Roboto Condensed"/>
                          <a:ea typeface="Roboto Condensed"/>
                          <a:cs typeface="Roboto Condensed"/>
                          <a:sym typeface="Roboto Condensed"/>
                        </a:rPr>
                        <a:t> Thu</a:t>
                      </a:r>
                      <a:endParaRPr sz="1400" b="1" dirty="0">
                        <a:solidFill>
                          <a:srgbClr val="607896"/>
                        </a:solidFill>
                        <a:latin typeface="Roboto Condensed"/>
                        <a:ea typeface="Roboto Condensed"/>
                        <a:cs typeface="Roboto Condensed"/>
                        <a:sym typeface="Roboto Condensed"/>
                      </a:endParaRPr>
                    </a:p>
                  </a:txBody>
                  <a:tcPr marL="91425" marR="91425" marT="68575" marB="68575" anchor="ctr">
                    <a:lnL w="38100" cap="flat" cmpd="sng">
                      <a:solidFill>
                        <a:srgbClr val="C0E7F6"/>
                      </a:solidFill>
                      <a:prstDash val="solid"/>
                      <a:round/>
                      <a:headEnd type="none" w="sm" len="sm"/>
                      <a:tailEnd type="none" w="sm" len="sm"/>
                    </a:lnL>
                    <a:lnR w="38100" cap="flat" cmpd="sng">
                      <a:solidFill>
                        <a:srgbClr val="C0E7F6">
                          <a:alpha val="0"/>
                        </a:srgbClr>
                      </a:solidFill>
                      <a:prstDash val="solid"/>
                      <a:round/>
                      <a:headEnd type="none" w="sm" len="sm"/>
                      <a:tailEnd type="none" w="sm" len="sm"/>
                    </a:lnR>
                    <a:lnT w="38100" cap="flat" cmpd="sng">
                      <a:solidFill>
                        <a:srgbClr val="C0E7F6"/>
                      </a:solidFill>
                      <a:prstDash val="solid"/>
                      <a:round/>
                      <a:headEnd type="none" w="sm" len="sm"/>
                      <a:tailEnd type="none" w="sm" len="sm"/>
                    </a:lnT>
                    <a:lnB w="38100" cap="flat" cmpd="sng">
                      <a:solidFill>
                        <a:srgbClr val="C0E7F6"/>
                      </a:solidFill>
                      <a:prstDash val="solid"/>
                      <a:round/>
                      <a:headEnd type="none" w="sm" len="sm"/>
                      <a:tailEnd type="none" w="sm" len="sm"/>
                    </a:lnB>
                  </a:tcPr>
                </a:tc>
                <a:tc>
                  <a:txBody>
                    <a:bodyPr/>
                    <a:lstStyle/>
                    <a:p>
                      <a:pPr marL="0" lvl="0" indent="0" algn="ctr" rtl="0">
                        <a:spcBef>
                          <a:spcPts val="0"/>
                        </a:spcBef>
                        <a:spcAft>
                          <a:spcPts val="0"/>
                        </a:spcAft>
                        <a:buNone/>
                      </a:pPr>
                      <a:r>
                        <a:rPr lang="en" sz="1800" b="1" dirty="0" smtClean="0">
                          <a:solidFill>
                            <a:srgbClr val="607896"/>
                          </a:solidFill>
                          <a:latin typeface="Roboto Condensed"/>
                          <a:ea typeface="Roboto Condensed"/>
                          <a:cs typeface="Roboto Condensed"/>
                          <a:sym typeface="Roboto Condensed"/>
                        </a:rPr>
                        <a:t>37%</a:t>
                      </a:r>
                      <a:endParaRPr sz="1800" b="1" dirty="0">
                        <a:solidFill>
                          <a:srgbClr val="607896"/>
                        </a:solidFill>
                        <a:latin typeface="Roboto Condensed"/>
                        <a:ea typeface="Roboto Condensed"/>
                        <a:cs typeface="Roboto Condensed"/>
                        <a:sym typeface="Roboto Condensed"/>
                      </a:endParaRPr>
                    </a:p>
                  </a:txBody>
                  <a:tcPr marL="91425" marR="91425" marT="68575" marB="68575" anchor="ctr">
                    <a:lnL w="38100" cap="flat" cmpd="sng">
                      <a:solidFill>
                        <a:srgbClr val="C0E7F6">
                          <a:alpha val="0"/>
                        </a:srgbClr>
                      </a:solidFill>
                      <a:prstDash val="solid"/>
                      <a:round/>
                      <a:headEnd type="none" w="sm" len="sm"/>
                      <a:tailEnd type="none" w="sm" len="sm"/>
                    </a:lnL>
                    <a:lnR w="38100" cap="flat" cmpd="sng">
                      <a:solidFill>
                        <a:srgbClr val="C0E7F6">
                          <a:alpha val="0"/>
                        </a:srgbClr>
                      </a:solidFill>
                      <a:prstDash val="solid"/>
                      <a:round/>
                      <a:headEnd type="none" w="sm" len="sm"/>
                      <a:tailEnd type="none" w="sm" len="sm"/>
                    </a:lnR>
                    <a:lnT w="38100" cap="flat" cmpd="sng">
                      <a:solidFill>
                        <a:srgbClr val="C0E7F6"/>
                      </a:solidFill>
                      <a:prstDash val="solid"/>
                      <a:round/>
                      <a:headEnd type="none" w="sm" len="sm"/>
                      <a:tailEnd type="none" w="sm" len="sm"/>
                    </a:lnT>
                    <a:lnB w="38100" cap="flat" cmpd="sng">
                      <a:solidFill>
                        <a:srgbClr val="C0E7F6"/>
                      </a:solidFill>
                      <a:prstDash val="solid"/>
                      <a:round/>
                      <a:headEnd type="none" w="sm" len="sm"/>
                      <a:tailEnd type="none" w="sm" len="sm"/>
                    </a:lnB>
                  </a:tcPr>
                </a:tc>
                <a:tc>
                  <a:txBody>
                    <a:bodyPr/>
                    <a:lstStyle/>
                    <a:p>
                      <a:pPr marL="0" lvl="0" indent="0" algn="ctr" rtl="0">
                        <a:spcBef>
                          <a:spcPts val="0"/>
                        </a:spcBef>
                        <a:spcAft>
                          <a:spcPts val="0"/>
                        </a:spcAft>
                        <a:buNone/>
                      </a:pPr>
                      <a:r>
                        <a:rPr lang="en" sz="1800" b="1" dirty="0" smtClean="0">
                          <a:solidFill>
                            <a:srgbClr val="607896"/>
                          </a:solidFill>
                          <a:latin typeface="Roboto Condensed"/>
                          <a:ea typeface="Roboto Condensed"/>
                          <a:cs typeface="Roboto Condensed"/>
                          <a:sym typeface="Roboto Condensed"/>
                        </a:rPr>
                        <a:t>37%</a:t>
                      </a:r>
                      <a:endParaRPr lang="en" sz="1800" b="1" dirty="0">
                        <a:solidFill>
                          <a:srgbClr val="607896"/>
                        </a:solidFill>
                        <a:latin typeface="Roboto Condensed"/>
                        <a:ea typeface="Roboto Condensed"/>
                        <a:cs typeface="Roboto Condensed"/>
                        <a:sym typeface="Roboto Condensed"/>
                      </a:endParaRPr>
                    </a:p>
                  </a:txBody>
                  <a:tcPr marL="91425" marR="91425" marT="68575" marB="68575" anchor="ctr">
                    <a:lnL w="38100" cap="flat" cmpd="sng">
                      <a:solidFill>
                        <a:srgbClr val="C0E7F6">
                          <a:alpha val="0"/>
                        </a:srgbClr>
                      </a:solidFill>
                      <a:prstDash val="solid"/>
                      <a:round/>
                      <a:headEnd type="none" w="sm" len="sm"/>
                      <a:tailEnd type="none" w="sm" len="sm"/>
                    </a:lnL>
                    <a:lnR w="38100" cap="flat" cmpd="sng">
                      <a:solidFill>
                        <a:srgbClr val="C0E7F6">
                          <a:alpha val="0"/>
                        </a:srgbClr>
                      </a:solidFill>
                      <a:prstDash val="solid"/>
                      <a:round/>
                      <a:headEnd type="none" w="sm" len="sm"/>
                      <a:tailEnd type="none" w="sm" len="sm"/>
                    </a:lnR>
                    <a:lnT w="38100" cap="flat" cmpd="sng">
                      <a:solidFill>
                        <a:srgbClr val="C0E7F6"/>
                      </a:solidFill>
                      <a:prstDash val="solid"/>
                      <a:round/>
                      <a:headEnd type="none" w="sm" len="sm"/>
                      <a:tailEnd type="none" w="sm" len="sm"/>
                    </a:lnT>
                    <a:lnB w="38100" cap="flat" cmpd="sng">
                      <a:solidFill>
                        <a:srgbClr val="C0E7F6"/>
                      </a:solidFill>
                      <a:prstDash val="solid"/>
                      <a:round/>
                      <a:headEnd type="none" w="sm" len="sm"/>
                      <a:tailEnd type="none" w="sm" len="sm"/>
                    </a:lnB>
                  </a:tcPr>
                </a:tc>
                <a:extLst>
                  <a:ext uri="{0D108BD9-81ED-4DB2-BD59-A6C34878D82A}">
                    <a16:rowId xmlns:a16="http://schemas.microsoft.com/office/drawing/2014/main" val="10001"/>
                  </a:ext>
                </a:extLst>
              </a:tr>
              <a:tr h="641783">
                <a:tc>
                  <a:txBody>
                    <a:bodyPr/>
                    <a:lstStyle/>
                    <a:p>
                      <a:pPr marL="0" lvl="0" indent="0" algn="r" rtl="0">
                        <a:spcBef>
                          <a:spcPts val="0"/>
                        </a:spcBef>
                        <a:spcAft>
                          <a:spcPts val="0"/>
                        </a:spcAft>
                        <a:buNone/>
                      </a:pPr>
                      <a:r>
                        <a:rPr lang="en" sz="1400" b="1" dirty="0" smtClean="0">
                          <a:solidFill>
                            <a:srgbClr val="607896"/>
                          </a:solidFill>
                          <a:latin typeface="Roboto Condensed"/>
                          <a:ea typeface="Roboto Condensed"/>
                          <a:cs typeface="Roboto Condensed"/>
                          <a:sym typeface="Roboto Condensed"/>
                        </a:rPr>
                        <a:t>Nguyễn</a:t>
                      </a:r>
                      <a:r>
                        <a:rPr lang="en" sz="1400" b="1" baseline="0" dirty="0" smtClean="0">
                          <a:solidFill>
                            <a:srgbClr val="607896"/>
                          </a:solidFill>
                          <a:latin typeface="Roboto Condensed"/>
                          <a:ea typeface="Roboto Condensed"/>
                          <a:cs typeface="Roboto Condensed"/>
                          <a:sym typeface="Roboto Condensed"/>
                        </a:rPr>
                        <a:t> Thành Tường</a:t>
                      </a:r>
                      <a:endParaRPr sz="1400" b="1" dirty="0">
                        <a:solidFill>
                          <a:srgbClr val="607896"/>
                        </a:solidFill>
                        <a:latin typeface="Roboto Condensed"/>
                        <a:ea typeface="Roboto Condensed"/>
                        <a:cs typeface="Roboto Condensed"/>
                        <a:sym typeface="Roboto Condensed"/>
                      </a:endParaRPr>
                    </a:p>
                  </a:txBody>
                  <a:tcPr marL="91425" marR="91425" marT="68575" marB="68575" anchor="ctr">
                    <a:lnL w="38100" cap="flat" cmpd="sng">
                      <a:solidFill>
                        <a:srgbClr val="C0E7F6"/>
                      </a:solidFill>
                      <a:prstDash val="solid"/>
                      <a:round/>
                      <a:headEnd type="none" w="sm" len="sm"/>
                      <a:tailEnd type="none" w="sm" len="sm"/>
                    </a:lnL>
                    <a:lnR w="38100" cap="flat" cmpd="sng">
                      <a:solidFill>
                        <a:srgbClr val="C0E7F6">
                          <a:alpha val="0"/>
                        </a:srgbClr>
                      </a:solidFill>
                      <a:prstDash val="solid"/>
                      <a:round/>
                      <a:headEnd type="none" w="sm" len="sm"/>
                      <a:tailEnd type="none" w="sm" len="sm"/>
                    </a:lnR>
                    <a:lnT w="38100" cap="flat" cmpd="sng">
                      <a:solidFill>
                        <a:srgbClr val="C0E7F6"/>
                      </a:solidFill>
                      <a:prstDash val="solid"/>
                      <a:round/>
                      <a:headEnd type="none" w="sm" len="sm"/>
                      <a:tailEnd type="none" w="sm" len="sm"/>
                    </a:lnT>
                    <a:lnB w="38100" cap="flat" cmpd="sng">
                      <a:solidFill>
                        <a:srgbClr val="C0E7F6"/>
                      </a:solidFill>
                      <a:prstDash val="solid"/>
                      <a:round/>
                      <a:headEnd type="none" w="sm" len="sm"/>
                      <a:tailEnd type="none" w="sm" len="sm"/>
                    </a:lnB>
                  </a:tcPr>
                </a:tc>
                <a:tc>
                  <a:txBody>
                    <a:bodyPr/>
                    <a:lstStyle/>
                    <a:p>
                      <a:pPr marL="0" lvl="0" indent="0" algn="ctr" rtl="0">
                        <a:spcBef>
                          <a:spcPts val="0"/>
                        </a:spcBef>
                        <a:spcAft>
                          <a:spcPts val="0"/>
                        </a:spcAft>
                        <a:buNone/>
                      </a:pPr>
                      <a:r>
                        <a:rPr lang="en" sz="1800" b="1" dirty="0" smtClean="0">
                          <a:solidFill>
                            <a:srgbClr val="607896"/>
                          </a:solidFill>
                          <a:latin typeface="Roboto Condensed"/>
                          <a:ea typeface="Roboto Condensed"/>
                          <a:cs typeface="Roboto Condensed"/>
                          <a:sym typeface="Roboto Condensed"/>
                        </a:rPr>
                        <a:t>35%</a:t>
                      </a:r>
                      <a:endParaRPr lang="en" sz="1800" b="1" dirty="0">
                        <a:solidFill>
                          <a:srgbClr val="607896"/>
                        </a:solidFill>
                        <a:latin typeface="Roboto Condensed"/>
                        <a:ea typeface="Roboto Condensed"/>
                        <a:cs typeface="Roboto Condensed"/>
                        <a:sym typeface="Roboto Condensed"/>
                      </a:endParaRPr>
                    </a:p>
                  </a:txBody>
                  <a:tcPr marL="91425" marR="91425" marT="68575" marB="68575" anchor="ctr">
                    <a:lnL w="38100" cap="flat" cmpd="sng">
                      <a:solidFill>
                        <a:srgbClr val="C0E7F6">
                          <a:alpha val="0"/>
                        </a:srgbClr>
                      </a:solidFill>
                      <a:prstDash val="solid"/>
                      <a:round/>
                      <a:headEnd type="none" w="sm" len="sm"/>
                      <a:tailEnd type="none" w="sm" len="sm"/>
                    </a:lnL>
                    <a:lnR w="38100" cap="flat" cmpd="sng">
                      <a:solidFill>
                        <a:srgbClr val="C0E7F6">
                          <a:alpha val="0"/>
                        </a:srgbClr>
                      </a:solidFill>
                      <a:prstDash val="solid"/>
                      <a:round/>
                      <a:headEnd type="none" w="sm" len="sm"/>
                      <a:tailEnd type="none" w="sm" len="sm"/>
                    </a:lnR>
                    <a:lnT w="38100" cap="flat" cmpd="sng">
                      <a:solidFill>
                        <a:srgbClr val="C0E7F6"/>
                      </a:solidFill>
                      <a:prstDash val="solid"/>
                      <a:round/>
                      <a:headEnd type="none" w="sm" len="sm"/>
                      <a:tailEnd type="none" w="sm" len="sm"/>
                    </a:lnT>
                    <a:lnB w="38100" cap="flat" cmpd="sng">
                      <a:solidFill>
                        <a:srgbClr val="C0E7F6"/>
                      </a:solidFill>
                      <a:prstDash val="solid"/>
                      <a:round/>
                      <a:headEnd type="none" w="sm" len="sm"/>
                      <a:tailEnd type="none" w="sm" len="sm"/>
                    </a:lnB>
                  </a:tcPr>
                </a:tc>
                <a:tc>
                  <a:txBody>
                    <a:bodyPr/>
                    <a:lstStyle/>
                    <a:p>
                      <a:pPr marL="0" lvl="0" indent="0" algn="ctr" rtl="0">
                        <a:spcBef>
                          <a:spcPts val="0"/>
                        </a:spcBef>
                        <a:spcAft>
                          <a:spcPts val="0"/>
                        </a:spcAft>
                        <a:buNone/>
                      </a:pPr>
                      <a:r>
                        <a:rPr lang="en" sz="1800" b="1" dirty="0" smtClean="0">
                          <a:solidFill>
                            <a:srgbClr val="607896"/>
                          </a:solidFill>
                          <a:latin typeface="Roboto Condensed"/>
                          <a:ea typeface="Roboto Condensed"/>
                          <a:cs typeface="Roboto Condensed"/>
                          <a:sym typeface="Roboto Condensed"/>
                        </a:rPr>
                        <a:t>35%</a:t>
                      </a:r>
                      <a:endParaRPr lang="en" sz="1800" b="1" dirty="0">
                        <a:solidFill>
                          <a:srgbClr val="607896"/>
                        </a:solidFill>
                        <a:latin typeface="Roboto Condensed"/>
                        <a:ea typeface="Roboto Condensed"/>
                        <a:cs typeface="Roboto Condensed"/>
                        <a:sym typeface="Roboto Condensed"/>
                      </a:endParaRPr>
                    </a:p>
                  </a:txBody>
                  <a:tcPr marL="91425" marR="91425" marT="68575" marB="68575" anchor="ctr">
                    <a:lnL w="38100" cap="flat" cmpd="sng">
                      <a:solidFill>
                        <a:srgbClr val="C0E7F6">
                          <a:alpha val="0"/>
                        </a:srgbClr>
                      </a:solidFill>
                      <a:prstDash val="solid"/>
                      <a:round/>
                      <a:headEnd type="none" w="sm" len="sm"/>
                      <a:tailEnd type="none" w="sm" len="sm"/>
                    </a:lnL>
                    <a:lnR w="38100" cap="flat" cmpd="sng">
                      <a:solidFill>
                        <a:srgbClr val="C0E7F6">
                          <a:alpha val="0"/>
                        </a:srgbClr>
                      </a:solidFill>
                      <a:prstDash val="solid"/>
                      <a:round/>
                      <a:headEnd type="none" w="sm" len="sm"/>
                      <a:tailEnd type="none" w="sm" len="sm"/>
                    </a:lnR>
                    <a:lnT w="38100" cap="flat" cmpd="sng">
                      <a:solidFill>
                        <a:srgbClr val="C0E7F6"/>
                      </a:solidFill>
                      <a:prstDash val="solid"/>
                      <a:round/>
                      <a:headEnd type="none" w="sm" len="sm"/>
                      <a:tailEnd type="none" w="sm" len="sm"/>
                    </a:lnT>
                    <a:lnB w="38100" cap="flat" cmpd="sng">
                      <a:solidFill>
                        <a:srgbClr val="C0E7F6"/>
                      </a:solidFill>
                      <a:prstDash val="solid"/>
                      <a:round/>
                      <a:headEnd type="none" w="sm" len="sm"/>
                      <a:tailEnd type="none" w="sm" len="sm"/>
                    </a:lnB>
                  </a:tcPr>
                </a:tc>
                <a:extLst>
                  <a:ext uri="{0D108BD9-81ED-4DB2-BD59-A6C34878D82A}">
                    <a16:rowId xmlns:a16="http://schemas.microsoft.com/office/drawing/2014/main" val="10002"/>
                  </a:ext>
                </a:extLst>
              </a:tr>
              <a:tr h="641783">
                <a:tc>
                  <a:txBody>
                    <a:bodyPr/>
                    <a:lstStyle/>
                    <a:p>
                      <a:pPr marL="0" lvl="0" indent="0" algn="r" rtl="0">
                        <a:spcBef>
                          <a:spcPts val="0"/>
                        </a:spcBef>
                        <a:spcAft>
                          <a:spcPts val="0"/>
                        </a:spcAft>
                        <a:buNone/>
                      </a:pPr>
                      <a:r>
                        <a:rPr lang="en" sz="1400" b="1" dirty="0" smtClean="0">
                          <a:solidFill>
                            <a:srgbClr val="607896"/>
                          </a:solidFill>
                          <a:latin typeface="Roboto Condensed"/>
                          <a:ea typeface="Roboto Condensed"/>
                          <a:cs typeface="Roboto Condensed"/>
                          <a:sym typeface="Roboto Condensed"/>
                        </a:rPr>
                        <a:t>Dương</a:t>
                      </a:r>
                      <a:r>
                        <a:rPr lang="en" sz="1400" b="1" baseline="0" dirty="0" smtClean="0">
                          <a:solidFill>
                            <a:srgbClr val="607896"/>
                          </a:solidFill>
                          <a:latin typeface="Roboto Condensed"/>
                          <a:ea typeface="Roboto Condensed"/>
                          <a:cs typeface="Roboto Condensed"/>
                          <a:sym typeface="Roboto Condensed"/>
                        </a:rPr>
                        <a:t> Quang Trà</a:t>
                      </a:r>
                      <a:endParaRPr sz="1400" b="1" dirty="0">
                        <a:solidFill>
                          <a:srgbClr val="607896"/>
                        </a:solidFill>
                        <a:latin typeface="Roboto Condensed"/>
                        <a:ea typeface="Roboto Condensed"/>
                        <a:cs typeface="Roboto Condensed"/>
                        <a:sym typeface="Roboto Condensed"/>
                      </a:endParaRPr>
                    </a:p>
                  </a:txBody>
                  <a:tcPr marL="91425" marR="91425" marT="68575" marB="68575" anchor="ctr">
                    <a:lnL w="38100" cap="flat" cmpd="sng">
                      <a:solidFill>
                        <a:srgbClr val="C0E7F6"/>
                      </a:solidFill>
                      <a:prstDash val="solid"/>
                      <a:round/>
                      <a:headEnd type="none" w="sm" len="sm"/>
                      <a:tailEnd type="none" w="sm" len="sm"/>
                    </a:lnL>
                    <a:lnR w="38100" cap="flat" cmpd="sng">
                      <a:solidFill>
                        <a:srgbClr val="C0E7F6">
                          <a:alpha val="0"/>
                        </a:srgbClr>
                      </a:solidFill>
                      <a:prstDash val="solid"/>
                      <a:round/>
                      <a:headEnd type="none" w="sm" len="sm"/>
                      <a:tailEnd type="none" w="sm" len="sm"/>
                    </a:lnR>
                    <a:lnT w="38100" cap="flat" cmpd="sng">
                      <a:solidFill>
                        <a:srgbClr val="C0E7F6"/>
                      </a:solidFill>
                      <a:prstDash val="solid"/>
                      <a:round/>
                      <a:headEnd type="none" w="sm" len="sm"/>
                      <a:tailEnd type="none" w="sm" len="sm"/>
                    </a:lnT>
                    <a:lnB w="38100" cap="flat" cmpd="sng" algn="ctr">
                      <a:solidFill>
                        <a:srgbClr val="C0E7F6"/>
                      </a:solidFill>
                      <a:prstDash val="solid"/>
                      <a:round/>
                      <a:headEnd type="none" w="sm" len="sm"/>
                      <a:tailEnd type="none" w="sm" len="sm"/>
                    </a:lnB>
                  </a:tcPr>
                </a:tc>
                <a:tc>
                  <a:txBody>
                    <a:bodyPr/>
                    <a:lstStyle/>
                    <a:p>
                      <a:pPr marL="0" lvl="0" indent="0" algn="ctr" rtl="0">
                        <a:spcBef>
                          <a:spcPts val="0"/>
                        </a:spcBef>
                        <a:spcAft>
                          <a:spcPts val="0"/>
                        </a:spcAft>
                        <a:buNone/>
                      </a:pPr>
                      <a:r>
                        <a:rPr lang="en" sz="1800" b="1" dirty="0" smtClean="0">
                          <a:solidFill>
                            <a:srgbClr val="607896"/>
                          </a:solidFill>
                          <a:latin typeface="Roboto Condensed"/>
                          <a:ea typeface="Roboto Condensed"/>
                          <a:cs typeface="Roboto Condensed"/>
                          <a:sym typeface="Roboto Condensed"/>
                        </a:rPr>
                        <a:t>28%</a:t>
                      </a:r>
                      <a:endParaRPr sz="1800" b="1" dirty="0">
                        <a:solidFill>
                          <a:srgbClr val="607896"/>
                        </a:solidFill>
                        <a:latin typeface="Roboto Condensed"/>
                        <a:ea typeface="Roboto Condensed"/>
                        <a:cs typeface="Roboto Condensed"/>
                        <a:sym typeface="Roboto Condensed"/>
                      </a:endParaRPr>
                    </a:p>
                  </a:txBody>
                  <a:tcPr marL="91425" marR="91425" marT="68575" marB="68575" anchor="ctr">
                    <a:lnL w="38100" cap="flat" cmpd="sng">
                      <a:solidFill>
                        <a:srgbClr val="C0E7F6">
                          <a:alpha val="0"/>
                        </a:srgbClr>
                      </a:solidFill>
                      <a:prstDash val="solid"/>
                      <a:round/>
                      <a:headEnd type="none" w="sm" len="sm"/>
                      <a:tailEnd type="none" w="sm" len="sm"/>
                    </a:lnL>
                    <a:lnR w="38100" cap="flat" cmpd="sng">
                      <a:solidFill>
                        <a:srgbClr val="C0E7F6">
                          <a:alpha val="0"/>
                        </a:srgbClr>
                      </a:solidFill>
                      <a:prstDash val="solid"/>
                      <a:round/>
                      <a:headEnd type="none" w="sm" len="sm"/>
                      <a:tailEnd type="none" w="sm" len="sm"/>
                    </a:lnR>
                    <a:lnT w="38100" cap="flat" cmpd="sng">
                      <a:solidFill>
                        <a:srgbClr val="C0E7F6"/>
                      </a:solidFill>
                      <a:prstDash val="solid"/>
                      <a:round/>
                      <a:headEnd type="none" w="sm" len="sm"/>
                      <a:tailEnd type="none" w="sm" len="sm"/>
                    </a:lnT>
                    <a:lnB w="38100" cap="flat" cmpd="sng" algn="ctr">
                      <a:solidFill>
                        <a:srgbClr val="C0E7F6"/>
                      </a:solidFill>
                      <a:prstDash val="solid"/>
                      <a:round/>
                      <a:headEnd type="none" w="sm" len="sm"/>
                      <a:tailEnd type="none" w="sm" len="sm"/>
                    </a:lnB>
                  </a:tcPr>
                </a:tc>
                <a:tc>
                  <a:txBody>
                    <a:bodyPr/>
                    <a:lstStyle/>
                    <a:p>
                      <a:pPr marL="0" lvl="0" indent="0" algn="ctr" rtl="0">
                        <a:spcBef>
                          <a:spcPts val="0"/>
                        </a:spcBef>
                        <a:spcAft>
                          <a:spcPts val="0"/>
                        </a:spcAft>
                        <a:buNone/>
                      </a:pPr>
                      <a:r>
                        <a:rPr lang="en" sz="1800" b="1" dirty="0" smtClean="0">
                          <a:solidFill>
                            <a:srgbClr val="607896"/>
                          </a:solidFill>
                          <a:latin typeface="Roboto Condensed"/>
                          <a:ea typeface="Roboto Condensed"/>
                          <a:cs typeface="Roboto Condensed"/>
                          <a:sym typeface="Roboto Condensed"/>
                        </a:rPr>
                        <a:t>28%</a:t>
                      </a:r>
                      <a:endParaRPr sz="1800" b="1" dirty="0">
                        <a:solidFill>
                          <a:srgbClr val="607896"/>
                        </a:solidFill>
                        <a:latin typeface="Roboto Condensed"/>
                        <a:ea typeface="Roboto Condensed"/>
                        <a:cs typeface="Roboto Condensed"/>
                        <a:sym typeface="Roboto Condensed"/>
                      </a:endParaRPr>
                    </a:p>
                  </a:txBody>
                  <a:tcPr marL="91425" marR="91425" marT="68575" marB="68575" anchor="ctr">
                    <a:lnL w="38100" cap="flat" cmpd="sng">
                      <a:solidFill>
                        <a:srgbClr val="C0E7F6">
                          <a:alpha val="0"/>
                        </a:srgbClr>
                      </a:solidFill>
                      <a:prstDash val="solid"/>
                      <a:round/>
                      <a:headEnd type="none" w="sm" len="sm"/>
                      <a:tailEnd type="none" w="sm" len="sm"/>
                    </a:lnL>
                    <a:lnR w="38100" cap="flat" cmpd="sng">
                      <a:solidFill>
                        <a:srgbClr val="C0E7F6">
                          <a:alpha val="0"/>
                        </a:srgbClr>
                      </a:solidFill>
                      <a:prstDash val="solid"/>
                      <a:round/>
                      <a:headEnd type="none" w="sm" len="sm"/>
                      <a:tailEnd type="none" w="sm" len="sm"/>
                    </a:lnR>
                    <a:lnT w="38100" cap="flat" cmpd="sng">
                      <a:solidFill>
                        <a:srgbClr val="C0E7F6"/>
                      </a:solidFill>
                      <a:prstDash val="solid"/>
                      <a:round/>
                      <a:headEnd type="none" w="sm" len="sm"/>
                      <a:tailEnd type="none" w="sm" len="sm"/>
                    </a:lnT>
                    <a:lnB w="38100" cap="flat" cmpd="sng" algn="ctr">
                      <a:solidFill>
                        <a:srgbClr val="C0E7F6"/>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348229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7"/>
          <p:cNvSpPr txBox="1">
            <a:spLocks noGrp="1"/>
          </p:cNvSpPr>
          <p:nvPr>
            <p:ph type="title"/>
          </p:nvPr>
        </p:nvSpPr>
        <p:spPr>
          <a:xfrm>
            <a:off x="1393484" y="624442"/>
            <a:ext cx="5760300" cy="68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latin typeface="Times New Roman" panose="02020603050405020304" pitchFamily="18" charset="0"/>
                <a:cs typeface="Times New Roman" panose="02020603050405020304" pitchFamily="18" charset="0"/>
              </a:rPr>
              <a:t>CJ CGV</a:t>
            </a:r>
            <a:endParaRPr dirty="0">
              <a:latin typeface="Times New Roman" panose="02020603050405020304" pitchFamily="18" charset="0"/>
              <a:cs typeface="Times New Roman" panose="02020603050405020304" pitchFamily="18" charset="0"/>
            </a:endParaRPr>
          </a:p>
        </p:txBody>
      </p:sp>
      <p:sp>
        <p:nvSpPr>
          <p:cNvPr id="204" name="Google Shape;204;p17"/>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3" name="Rectangle 2"/>
          <p:cNvSpPr/>
          <p:nvPr/>
        </p:nvSpPr>
        <p:spPr>
          <a:xfrm>
            <a:off x="1147721" y="1988187"/>
            <a:ext cx="6251825" cy="1384995"/>
          </a:xfrm>
          <a:prstGeom prst="rect">
            <a:avLst/>
          </a:prstGeom>
        </p:spPr>
        <p:txBody>
          <a:bodyPr wrap="square">
            <a:spAutoFit/>
          </a:bodyPr>
          <a:lstStyle/>
          <a:p>
            <a:pPr marL="87312" lvl="7" algn="just">
              <a:lnSpc>
                <a:spcPct val="150000"/>
              </a:lnSpc>
              <a:buClr>
                <a:schemeClr val="tx1"/>
              </a:buClr>
            </a:pPr>
            <a:r>
              <a:rPr lang="en-US" b="1" dirty="0" smtClean="0">
                <a:latin typeface="+mn-lt"/>
              </a:rPr>
              <a:t>CJ </a:t>
            </a:r>
            <a:r>
              <a:rPr lang="en-US" b="1" dirty="0">
                <a:latin typeface="+mn-lt"/>
              </a:rPr>
              <a:t>CGV</a:t>
            </a:r>
            <a:r>
              <a:rPr lang="en-US" dirty="0">
                <a:latin typeface="+mn-lt"/>
              </a:rPr>
              <a:t> </a:t>
            </a:r>
            <a:r>
              <a:rPr lang="en-US" dirty="0" err="1">
                <a:latin typeface="+mn-lt"/>
              </a:rPr>
              <a:t>là</a:t>
            </a:r>
            <a:r>
              <a:rPr lang="en-US" dirty="0">
                <a:latin typeface="+mn-lt"/>
              </a:rPr>
              <a:t> </a:t>
            </a:r>
            <a:r>
              <a:rPr lang="en-US" dirty="0" err="1">
                <a:latin typeface="+mn-lt"/>
              </a:rPr>
              <a:t>một</a:t>
            </a:r>
            <a:r>
              <a:rPr lang="en-US" dirty="0">
                <a:latin typeface="+mn-lt"/>
              </a:rPr>
              <a:t> </a:t>
            </a:r>
            <a:r>
              <a:rPr lang="en-US" dirty="0" err="1">
                <a:latin typeface="+mn-lt"/>
              </a:rPr>
              <a:t>chuỗi</a:t>
            </a:r>
            <a:r>
              <a:rPr lang="en-US" dirty="0">
                <a:latin typeface="+mn-lt"/>
              </a:rPr>
              <a:t> </a:t>
            </a:r>
            <a:r>
              <a:rPr lang="en-US" dirty="0" err="1">
                <a:solidFill>
                  <a:schemeClr val="tx1"/>
                </a:solidFill>
                <a:latin typeface="+mn-lt"/>
              </a:rPr>
              <a:t>rạp</a:t>
            </a:r>
            <a:r>
              <a:rPr lang="en-US" dirty="0">
                <a:solidFill>
                  <a:schemeClr val="tx1"/>
                </a:solidFill>
                <a:latin typeface="+mn-lt"/>
              </a:rPr>
              <a:t> </a:t>
            </a:r>
            <a:r>
              <a:rPr lang="en-US" dirty="0" err="1" smtClean="0">
                <a:solidFill>
                  <a:schemeClr val="tx1"/>
                </a:solidFill>
                <a:latin typeface="+mn-lt"/>
              </a:rPr>
              <a:t>chiếu</a:t>
            </a:r>
            <a:r>
              <a:rPr lang="en-US" dirty="0" smtClean="0">
                <a:solidFill>
                  <a:schemeClr val="tx1"/>
                </a:solidFill>
                <a:latin typeface="+mn-lt"/>
              </a:rPr>
              <a:t> </a:t>
            </a:r>
            <a:r>
              <a:rPr lang="en-US" dirty="0" err="1" smtClean="0">
                <a:solidFill>
                  <a:schemeClr val="tx1"/>
                </a:solidFill>
                <a:latin typeface="+mn-lt"/>
              </a:rPr>
              <a:t>phim</a:t>
            </a:r>
            <a:r>
              <a:rPr lang="en-US" dirty="0">
                <a:latin typeface="+mn-lt"/>
              </a:rPr>
              <a:t> multiplex </a:t>
            </a:r>
            <a:r>
              <a:rPr lang="en-US" dirty="0" err="1">
                <a:latin typeface="+mn-lt"/>
              </a:rPr>
              <a:t>lớn</a:t>
            </a:r>
            <a:r>
              <a:rPr lang="en-US" dirty="0">
                <a:latin typeface="+mn-lt"/>
              </a:rPr>
              <a:t> </a:t>
            </a:r>
            <a:r>
              <a:rPr lang="en-US" dirty="0" err="1">
                <a:latin typeface="+mn-lt"/>
              </a:rPr>
              <a:t>nhất</a:t>
            </a:r>
            <a:r>
              <a:rPr lang="en-US" dirty="0">
                <a:latin typeface="+mn-lt"/>
              </a:rPr>
              <a:t> </a:t>
            </a:r>
            <a:r>
              <a:rPr lang="en-US" dirty="0" err="1">
                <a:latin typeface="+mn-lt"/>
              </a:rPr>
              <a:t>tại</a:t>
            </a:r>
            <a:r>
              <a:rPr lang="en-US" dirty="0">
                <a:latin typeface="+mn-lt"/>
              </a:rPr>
              <a:t> </a:t>
            </a:r>
            <a:r>
              <a:rPr lang="en-US" dirty="0" err="1">
                <a:latin typeface="+mn-lt"/>
              </a:rPr>
              <a:t>Hàn</a:t>
            </a:r>
            <a:r>
              <a:rPr lang="en-US" dirty="0">
                <a:latin typeface="+mn-lt"/>
              </a:rPr>
              <a:t> </a:t>
            </a:r>
            <a:r>
              <a:rPr lang="en-US" dirty="0" err="1">
                <a:latin typeface="+mn-lt"/>
              </a:rPr>
              <a:t>Quốc</a:t>
            </a:r>
            <a:r>
              <a:rPr lang="en-US" dirty="0">
                <a:latin typeface="+mn-lt"/>
              </a:rPr>
              <a:t>, </a:t>
            </a:r>
            <a:r>
              <a:rPr lang="en-US" dirty="0" err="1">
                <a:latin typeface="+mn-lt"/>
              </a:rPr>
              <a:t>và</a:t>
            </a:r>
            <a:r>
              <a:rPr lang="en-US" dirty="0">
                <a:latin typeface="+mn-lt"/>
              </a:rPr>
              <a:t> </a:t>
            </a:r>
            <a:r>
              <a:rPr lang="en-US" dirty="0" err="1">
                <a:latin typeface="+mn-lt"/>
              </a:rPr>
              <a:t>cũng</a:t>
            </a:r>
            <a:r>
              <a:rPr lang="en-US" dirty="0">
                <a:latin typeface="+mn-lt"/>
              </a:rPr>
              <a:t> </a:t>
            </a:r>
            <a:r>
              <a:rPr lang="en-US" dirty="0" err="1">
                <a:latin typeface="+mn-lt"/>
              </a:rPr>
              <a:t>có</a:t>
            </a:r>
            <a:r>
              <a:rPr lang="en-US" dirty="0">
                <a:latin typeface="+mn-lt"/>
              </a:rPr>
              <a:t> chi </a:t>
            </a:r>
            <a:r>
              <a:rPr lang="en-US" dirty="0" err="1">
                <a:latin typeface="+mn-lt"/>
              </a:rPr>
              <a:t>nhánh</a:t>
            </a:r>
            <a:r>
              <a:rPr lang="en-US" dirty="0">
                <a:latin typeface="+mn-lt"/>
              </a:rPr>
              <a:t> ở </a:t>
            </a:r>
            <a:r>
              <a:rPr lang="en-US" dirty="0" err="1">
                <a:latin typeface="+mn-lt"/>
              </a:rPr>
              <a:t>các</a:t>
            </a:r>
            <a:r>
              <a:rPr lang="en-US" dirty="0">
                <a:latin typeface="+mn-lt"/>
              </a:rPr>
              <a:t> </a:t>
            </a:r>
            <a:r>
              <a:rPr lang="en-US" dirty="0" err="1">
                <a:latin typeface="+mn-lt"/>
              </a:rPr>
              <a:t>quốc</a:t>
            </a:r>
            <a:r>
              <a:rPr lang="en-US" dirty="0">
                <a:latin typeface="+mn-lt"/>
              </a:rPr>
              <a:t> </a:t>
            </a:r>
            <a:r>
              <a:rPr lang="en-US" dirty="0" err="1">
                <a:latin typeface="+mn-lt"/>
              </a:rPr>
              <a:t>gia</a:t>
            </a:r>
            <a:r>
              <a:rPr lang="en-US" dirty="0">
                <a:latin typeface="+mn-lt"/>
              </a:rPr>
              <a:t>: </a:t>
            </a:r>
            <a:r>
              <a:rPr lang="en-US" dirty="0" err="1">
                <a:latin typeface="+mn-lt"/>
              </a:rPr>
              <a:t>Việt</a:t>
            </a:r>
            <a:r>
              <a:rPr lang="en-US" dirty="0">
                <a:latin typeface="+mn-lt"/>
              </a:rPr>
              <a:t> Nam, </a:t>
            </a:r>
            <a:r>
              <a:rPr lang="en-US" dirty="0" err="1">
                <a:latin typeface="+mn-lt"/>
              </a:rPr>
              <a:t>Trung</a:t>
            </a:r>
            <a:r>
              <a:rPr lang="en-US" dirty="0">
                <a:latin typeface="+mn-lt"/>
              </a:rPr>
              <a:t> </a:t>
            </a:r>
            <a:r>
              <a:rPr lang="en-US" dirty="0" err="1">
                <a:latin typeface="+mn-lt"/>
              </a:rPr>
              <a:t>Quốc</a:t>
            </a:r>
            <a:r>
              <a:rPr lang="en-US" dirty="0">
                <a:latin typeface="+mn-lt"/>
              </a:rPr>
              <a:t> </a:t>
            </a:r>
            <a:r>
              <a:rPr lang="en-US" dirty="0" err="1">
                <a:latin typeface="+mn-lt"/>
              </a:rPr>
              <a:t>và</a:t>
            </a:r>
            <a:r>
              <a:rPr lang="en-US" dirty="0">
                <a:latin typeface="+mn-lt"/>
              </a:rPr>
              <a:t> </a:t>
            </a:r>
            <a:r>
              <a:rPr lang="en-US" dirty="0" err="1">
                <a:latin typeface="+mn-lt"/>
              </a:rPr>
              <a:t>Hoa</a:t>
            </a:r>
            <a:r>
              <a:rPr lang="en-US" dirty="0">
                <a:latin typeface="+mn-lt"/>
              </a:rPr>
              <a:t> </a:t>
            </a:r>
            <a:r>
              <a:rPr lang="en-US" dirty="0" err="1">
                <a:latin typeface="+mn-lt"/>
              </a:rPr>
              <a:t>Kỳ</a:t>
            </a:r>
            <a:r>
              <a:rPr lang="en-US" dirty="0">
                <a:latin typeface="+mn-lt"/>
              </a:rPr>
              <a:t>. </a:t>
            </a:r>
            <a:r>
              <a:rPr lang="en-US" b="1" dirty="0">
                <a:latin typeface="+mn-lt"/>
              </a:rPr>
              <a:t>CJ CGV</a:t>
            </a:r>
            <a:r>
              <a:rPr lang="en-US" dirty="0">
                <a:latin typeface="+mn-lt"/>
              </a:rPr>
              <a:t> </a:t>
            </a:r>
            <a:r>
              <a:rPr lang="en-US" dirty="0" err="1">
                <a:latin typeface="+mn-lt"/>
              </a:rPr>
              <a:t>là</a:t>
            </a:r>
            <a:r>
              <a:rPr lang="en-US" dirty="0">
                <a:latin typeface="+mn-lt"/>
              </a:rPr>
              <a:t> </a:t>
            </a:r>
            <a:r>
              <a:rPr lang="en-US" dirty="0" err="1">
                <a:latin typeface="+mn-lt"/>
              </a:rPr>
              <a:t>một</a:t>
            </a:r>
            <a:r>
              <a:rPr lang="en-US" dirty="0">
                <a:latin typeface="+mn-lt"/>
              </a:rPr>
              <a:t> </a:t>
            </a:r>
            <a:r>
              <a:rPr lang="en-US" dirty="0" err="1">
                <a:latin typeface="+mn-lt"/>
              </a:rPr>
              <a:t>trong</a:t>
            </a:r>
            <a:r>
              <a:rPr lang="en-US" dirty="0">
                <a:latin typeface="+mn-lt"/>
              </a:rPr>
              <a:t> top 5 </a:t>
            </a:r>
            <a:r>
              <a:rPr lang="en-US" dirty="0" err="1">
                <a:latin typeface="+mn-lt"/>
              </a:rPr>
              <a:t>cụm</a:t>
            </a:r>
            <a:r>
              <a:rPr lang="en-US" dirty="0">
                <a:latin typeface="+mn-lt"/>
              </a:rPr>
              <a:t> </a:t>
            </a:r>
            <a:r>
              <a:rPr lang="en-US" dirty="0" err="1">
                <a:latin typeface="+mn-lt"/>
              </a:rPr>
              <a:t>rạp</a:t>
            </a:r>
            <a:r>
              <a:rPr lang="en-US" dirty="0">
                <a:latin typeface="+mn-lt"/>
              </a:rPr>
              <a:t> </a:t>
            </a:r>
            <a:r>
              <a:rPr lang="en-US" dirty="0" err="1">
                <a:latin typeface="+mn-lt"/>
              </a:rPr>
              <a:t>chiếu</a:t>
            </a:r>
            <a:r>
              <a:rPr lang="en-US" dirty="0">
                <a:latin typeface="+mn-lt"/>
              </a:rPr>
              <a:t> </a:t>
            </a:r>
            <a:r>
              <a:rPr lang="en-US" dirty="0" err="1">
                <a:latin typeface="+mn-lt"/>
              </a:rPr>
              <a:t>phim</a:t>
            </a:r>
            <a:r>
              <a:rPr lang="en-US" dirty="0">
                <a:latin typeface="+mn-lt"/>
              </a:rPr>
              <a:t> </a:t>
            </a:r>
            <a:r>
              <a:rPr lang="en-US" dirty="0" err="1">
                <a:latin typeface="+mn-lt"/>
              </a:rPr>
              <a:t>lớn</a:t>
            </a:r>
            <a:r>
              <a:rPr lang="en-US" dirty="0">
                <a:latin typeface="+mn-lt"/>
              </a:rPr>
              <a:t> </a:t>
            </a:r>
            <a:r>
              <a:rPr lang="en-US" dirty="0" err="1">
                <a:latin typeface="+mn-lt"/>
              </a:rPr>
              <a:t>nhất</a:t>
            </a:r>
            <a:r>
              <a:rPr lang="en-US" dirty="0">
                <a:latin typeface="+mn-lt"/>
              </a:rPr>
              <a:t> </a:t>
            </a:r>
            <a:r>
              <a:rPr lang="en-US" dirty="0" err="1">
                <a:latin typeface="+mn-lt"/>
              </a:rPr>
              <a:t>toàn</a:t>
            </a:r>
            <a:r>
              <a:rPr lang="en-US" dirty="0">
                <a:latin typeface="+mn-lt"/>
              </a:rPr>
              <a:t> </a:t>
            </a:r>
            <a:r>
              <a:rPr lang="en-US" dirty="0" err="1">
                <a:latin typeface="+mn-lt"/>
              </a:rPr>
              <a:t>cầu</a:t>
            </a:r>
            <a:r>
              <a:rPr lang="en-US" dirty="0">
                <a:latin typeface="+mn-lt"/>
              </a:rPr>
              <a:t> </a:t>
            </a:r>
            <a:r>
              <a:rPr lang="en-US" dirty="0" err="1">
                <a:latin typeface="+mn-lt"/>
              </a:rPr>
              <a:t>và</a:t>
            </a:r>
            <a:r>
              <a:rPr lang="en-US" dirty="0">
                <a:latin typeface="+mn-lt"/>
              </a:rPr>
              <a:t> </a:t>
            </a:r>
            <a:r>
              <a:rPr lang="en-US" dirty="0" err="1">
                <a:latin typeface="+mn-lt"/>
              </a:rPr>
              <a:t>là</a:t>
            </a:r>
            <a:r>
              <a:rPr lang="en-US" dirty="0">
                <a:latin typeface="+mn-lt"/>
              </a:rPr>
              <a:t> </a:t>
            </a:r>
            <a:r>
              <a:rPr lang="en-US" dirty="0" err="1">
                <a:latin typeface="+mn-lt"/>
              </a:rPr>
              <a:t>nhà</a:t>
            </a:r>
            <a:r>
              <a:rPr lang="en-US" dirty="0">
                <a:latin typeface="+mn-lt"/>
              </a:rPr>
              <a:t> </a:t>
            </a:r>
            <a:r>
              <a:rPr lang="en-US" dirty="0" err="1">
                <a:latin typeface="+mn-lt"/>
              </a:rPr>
              <a:t>phát</a:t>
            </a:r>
            <a:r>
              <a:rPr lang="en-US" dirty="0">
                <a:latin typeface="+mn-lt"/>
              </a:rPr>
              <a:t> </a:t>
            </a:r>
            <a:r>
              <a:rPr lang="en-US" dirty="0" err="1">
                <a:latin typeface="+mn-lt"/>
              </a:rPr>
              <a:t>hành</a:t>
            </a:r>
            <a:r>
              <a:rPr lang="en-US" dirty="0">
                <a:latin typeface="+mn-lt"/>
              </a:rPr>
              <a:t>, </a:t>
            </a:r>
            <a:r>
              <a:rPr lang="en-US" dirty="0" err="1">
                <a:latin typeface="+mn-lt"/>
              </a:rPr>
              <a:t>cụm</a:t>
            </a:r>
            <a:r>
              <a:rPr lang="en-US" dirty="0">
                <a:latin typeface="+mn-lt"/>
              </a:rPr>
              <a:t> </a:t>
            </a:r>
            <a:r>
              <a:rPr lang="en-US" dirty="0" err="1">
                <a:latin typeface="+mn-lt"/>
              </a:rPr>
              <a:t>rạp</a:t>
            </a:r>
            <a:r>
              <a:rPr lang="en-US" dirty="0">
                <a:latin typeface="+mn-lt"/>
              </a:rPr>
              <a:t> </a:t>
            </a:r>
            <a:r>
              <a:rPr lang="en-US" dirty="0" err="1">
                <a:latin typeface="+mn-lt"/>
              </a:rPr>
              <a:t>chiếu</a:t>
            </a:r>
            <a:r>
              <a:rPr lang="en-US" dirty="0">
                <a:latin typeface="+mn-lt"/>
              </a:rPr>
              <a:t> </a:t>
            </a:r>
            <a:r>
              <a:rPr lang="en-US" dirty="0" err="1">
                <a:latin typeface="+mn-lt"/>
              </a:rPr>
              <a:t>phim</a:t>
            </a:r>
            <a:r>
              <a:rPr lang="en-US" dirty="0">
                <a:latin typeface="+mn-lt"/>
              </a:rPr>
              <a:t> </a:t>
            </a:r>
            <a:r>
              <a:rPr lang="en-US" dirty="0" err="1">
                <a:latin typeface="+mn-lt"/>
              </a:rPr>
              <a:t>lớn</a:t>
            </a:r>
            <a:r>
              <a:rPr lang="en-US" dirty="0">
                <a:latin typeface="+mn-lt"/>
              </a:rPr>
              <a:t> </a:t>
            </a:r>
            <a:r>
              <a:rPr lang="en-US" dirty="0" err="1">
                <a:latin typeface="+mn-lt"/>
              </a:rPr>
              <a:t>nhất</a:t>
            </a:r>
            <a:r>
              <a:rPr lang="en-US" dirty="0">
                <a:latin typeface="+mn-lt"/>
              </a:rPr>
              <a:t> </a:t>
            </a:r>
            <a:r>
              <a:rPr lang="en-US" dirty="0" err="1">
                <a:latin typeface="+mn-lt"/>
              </a:rPr>
              <a:t>Việt</a:t>
            </a:r>
            <a:r>
              <a:rPr lang="en-US" dirty="0">
                <a:latin typeface="+mn-lt"/>
              </a:rPr>
              <a:t> Nam.</a:t>
            </a:r>
            <a:endParaRPr lang="vi-VN" dirty="0">
              <a:solidFill>
                <a:schemeClr val="tx1"/>
              </a:solidFill>
              <a:latin typeface="+mn-lt"/>
            </a:endParaRPr>
          </a:p>
        </p:txBody>
      </p:sp>
    </p:spTree>
    <p:extLst>
      <p:ext uri="{BB962C8B-B14F-4D97-AF65-F5344CB8AC3E}">
        <p14:creationId xmlns:p14="http://schemas.microsoft.com/office/powerpoint/2010/main" val="21193400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2965882536"/>
      </p:ext>
    </p:extLst>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6" name="Picture 5"/>
          <p:cNvPicPr>
            <a:picLocks noChangeAspect="1"/>
          </p:cNvPicPr>
          <p:nvPr/>
        </p:nvPicPr>
        <p:blipFill>
          <a:blip r:embed="rId2"/>
          <a:stretch>
            <a:fillRect/>
          </a:stretch>
        </p:blipFill>
        <p:spPr>
          <a:xfrm>
            <a:off x="206692" y="259045"/>
            <a:ext cx="8794090" cy="4487974"/>
          </a:xfrm>
          <a:prstGeom prst="rect">
            <a:avLst/>
          </a:prstGeom>
        </p:spPr>
      </p:pic>
    </p:spTree>
    <p:extLst>
      <p:ext uri="{BB962C8B-B14F-4D97-AF65-F5344CB8AC3E}">
        <p14:creationId xmlns:p14="http://schemas.microsoft.com/office/powerpoint/2010/main" val="549255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6" name="Picture 5"/>
          <p:cNvPicPr/>
          <p:nvPr/>
        </p:nvPicPr>
        <p:blipFill rotWithShape="1">
          <a:blip r:embed="rId2"/>
          <a:srcRect t="13874" r="1209"/>
          <a:stretch/>
        </p:blipFill>
        <p:spPr bwMode="auto">
          <a:xfrm>
            <a:off x="200000" y="393601"/>
            <a:ext cx="8774665" cy="43730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13803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3" name="Picture 2"/>
          <p:cNvPicPr/>
          <p:nvPr/>
        </p:nvPicPr>
        <p:blipFill>
          <a:blip r:embed="rId2"/>
          <a:stretch>
            <a:fillRect/>
          </a:stretch>
        </p:blipFill>
        <p:spPr>
          <a:xfrm>
            <a:off x="120121" y="512133"/>
            <a:ext cx="8803746" cy="4110667"/>
          </a:xfrm>
          <a:prstGeom prst="rect">
            <a:avLst/>
          </a:prstGeom>
        </p:spPr>
      </p:pic>
    </p:spTree>
    <p:extLst>
      <p:ext uri="{BB962C8B-B14F-4D97-AF65-F5344CB8AC3E}">
        <p14:creationId xmlns:p14="http://schemas.microsoft.com/office/powerpoint/2010/main" val="207787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4" name="Google Shape;204;p17"/>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8" name="Google Shape;202;p17"/>
          <p:cNvSpPr txBox="1">
            <a:spLocks noGrp="1"/>
          </p:cNvSpPr>
          <p:nvPr>
            <p:ph type="title"/>
          </p:nvPr>
        </p:nvSpPr>
        <p:spPr>
          <a:xfrm>
            <a:off x="1781437" y="271903"/>
            <a:ext cx="5760300" cy="68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latin typeface="Times New Roman" panose="02020603050405020304" pitchFamily="18" charset="0"/>
                <a:cs typeface="Times New Roman" panose="02020603050405020304" pitchFamily="18" charset="0"/>
              </a:rPr>
              <a:t>CJ CGV</a:t>
            </a:r>
            <a:endParaRPr dirty="0">
              <a:latin typeface="Times New Roman" panose="02020603050405020304" pitchFamily="18" charset="0"/>
              <a:cs typeface="Times New Roman" panose="02020603050405020304" pitchFamily="18" charset="0"/>
            </a:endParaRPr>
          </a:p>
        </p:txBody>
      </p:sp>
      <p:sp>
        <p:nvSpPr>
          <p:cNvPr id="9" name="Rectangle 8"/>
          <p:cNvSpPr/>
          <p:nvPr/>
        </p:nvSpPr>
        <p:spPr>
          <a:xfrm>
            <a:off x="857891" y="1051755"/>
            <a:ext cx="6251825" cy="3116238"/>
          </a:xfrm>
          <a:prstGeom prst="rect">
            <a:avLst/>
          </a:prstGeom>
        </p:spPr>
        <p:txBody>
          <a:bodyPr wrap="square">
            <a:spAutoFit/>
          </a:bodyPr>
          <a:lstStyle/>
          <a:p>
            <a:pPr marL="87312" lvl="7" algn="just">
              <a:lnSpc>
                <a:spcPct val="150000"/>
              </a:lnSpc>
              <a:buClr>
                <a:schemeClr val="tx1"/>
              </a:buClr>
            </a:pPr>
            <a:r>
              <a:rPr lang="vi-VN" b="1" dirty="0" smtClean="0">
                <a:solidFill>
                  <a:schemeClr val="tx1"/>
                </a:solidFill>
              </a:rPr>
              <a:t>Các chức năng </a:t>
            </a:r>
          </a:p>
          <a:p>
            <a:pPr marL="171450" lvl="0" indent="-171450">
              <a:lnSpc>
                <a:spcPct val="150000"/>
              </a:lnSpc>
              <a:buFont typeface="Arial" panose="020B0604020202020204" pitchFamily="34" charset="0"/>
              <a:buChar char="•"/>
            </a:pPr>
            <a:r>
              <a:rPr lang="en-US" sz="1300" dirty="0" err="1" smtClean="0">
                <a:latin typeface="+mn-lt"/>
              </a:rPr>
              <a:t>Mua</a:t>
            </a:r>
            <a:r>
              <a:rPr lang="en-US" sz="1300" dirty="0" smtClean="0">
                <a:latin typeface="+mn-lt"/>
              </a:rPr>
              <a:t> </a:t>
            </a:r>
            <a:r>
              <a:rPr lang="en-US" sz="1300" dirty="0" err="1" smtClean="0">
                <a:latin typeface="+mn-lt"/>
              </a:rPr>
              <a:t>vé</a:t>
            </a:r>
            <a:r>
              <a:rPr lang="en-US" sz="1300" dirty="0" smtClean="0">
                <a:latin typeface="+mn-lt"/>
              </a:rPr>
              <a:t> </a:t>
            </a:r>
            <a:r>
              <a:rPr lang="en-US" sz="1300" dirty="0" err="1">
                <a:latin typeface="+mn-lt"/>
              </a:rPr>
              <a:t>trực</a:t>
            </a:r>
            <a:r>
              <a:rPr lang="en-US" sz="1300" dirty="0">
                <a:latin typeface="+mn-lt"/>
              </a:rPr>
              <a:t> </a:t>
            </a:r>
            <a:r>
              <a:rPr lang="en-US" sz="1300" dirty="0" err="1">
                <a:latin typeface="+mn-lt"/>
              </a:rPr>
              <a:t>tuyến</a:t>
            </a:r>
            <a:r>
              <a:rPr lang="en-US" sz="1300" dirty="0">
                <a:latin typeface="+mn-lt"/>
              </a:rPr>
              <a:t> </a:t>
            </a:r>
            <a:r>
              <a:rPr lang="en-US" sz="1300" dirty="0" err="1">
                <a:latin typeface="+mn-lt"/>
              </a:rPr>
              <a:t>cũng</a:t>
            </a:r>
            <a:r>
              <a:rPr lang="en-US" sz="1300" dirty="0">
                <a:latin typeface="+mn-lt"/>
              </a:rPr>
              <a:t> </a:t>
            </a:r>
            <a:r>
              <a:rPr lang="en-US" sz="1300" dirty="0" err="1">
                <a:latin typeface="+mn-lt"/>
              </a:rPr>
              <a:t>như</a:t>
            </a:r>
            <a:r>
              <a:rPr lang="en-US" sz="1300" dirty="0">
                <a:latin typeface="+mn-lt"/>
              </a:rPr>
              <a:t> </a:t>
            </a:r>
            <a:r>
              <a:rPr lang="en-US" sz="1300" dirty="0" err="1">
                <a:latin typeface="+mn-lt"/>
              </a:rPr>
              <a:t>tại</a:t>
            </a:r>
            <a:r>
              <a:rPr lang="en-US" sz="1300" dirty="0">
                <a:latin typeface="+mn-lt"/>
              </a:rPr>
              <a:t> </a:t>
            </a:r>
            <a:r>
              <a:rPr lang="en-US" sz="1300" dirty="0" err="1">
                <a:latin typeface="+mn-lt"/>
              </a:rPr>
              <a:t>quầy</a:t>
            </a:r>
            <a:r>
              <a:rPr lang="en-US" sz="1300" dirty="0">
                <a:latin typeface="+mn-lt"/>
              </a:rPr>
              <a:t> </a:t>
            </a:r>
            <a:r>
              <a:rPr lang="en-US" sz="1300" dirty="0" err="1">
                <a:latin typeface="+mn-lt"/>
              </a:rPr>
              <a:t>bán</a:t>
            </a:r>
            <a:r>
              <a:rPr lang="en-US" sz="1300" dirty="0">
                <a:latin typeface="+mn-lt"/>
              </a:rPr>
              <a:t> </a:t>
            </a:r>
            <a:r>
              <a:rPr lang="en-US" sz="1300" dirty="0" err="1">
                <a:latin typeface="+mn-lt"/>
              </a:rPr>
              <a:t>vé</a:t>
            </a:r>
            <a:r>
              <a:rPr lang="en-US" sz="1300" dirty="0">
                <a:latin typeface="+mn-lt"/>
              </a:rPr>
              <a:t>.</a:t>
            </a:r>
          </a:p>
          <a:p>
            <a:pPr marL="171450" lvl="0" indent="-171450">
              <a:lnSpc>
                <a:spcPct val="150000"/>
              </a:lnSpc>
              <a:buFont typeface="Arial" panose="020B0604020202020204" pitchFamily="34" charset="0"/>
              <a:buChar char="•"/>
            </a:pPr>
            <a:r>
              <a:rPr lang="en-US" sz="1300" dirty="0" err="1" smtClean="0">
                <a:latin typeface="+mn-lt"/>
              </a:rPr>
              <a:t>Lựa</a:t>
            </a:r>
            <a:r>
              <a:rPr lang="en-US" sz="1300" dirty="0" smtClean="0">
                <a:latin typeface="+mn-lt"/>
              </a:rPr>
              <a:t> </a:t>
            </a:r>
            <a:r>
              <a:rPr lang="en-US" sz="1300" dirty="0" err="1">
                <a:latin typeface="+mn-lt"/>
              </a:rPr>
              <a:t>chọn</a:t>
            </a:r>
            <a:r>
              <a:rPr lang="en-US" sz="1300" dirty="0">
                <a:latin typeface="+mn-lt"/>
              </a:rPr>
              <a:t> </a:t>
            </a:r>
            <a:r>
              <a:rPr lang="en-US" sz="1300" dirty="0" err="1">
                <a:latin typeface="+mn-lt"/>
              </a:rPr>
              <a:t>các</a:t>
            </a:r>
            <a:r>
              <a:rPr lang="en-US" sz="1300" dirty="0">
                <a:latin typeface="+mn-lt"/>
              </a:rPr>
              <a:t> </a:t>
            </a:r>
            <a:r>
              <a:rPr lang="en-US" sz="1300" dirty="0" err="1">
                <a:latin typeface="+mn-lt"/>
              </a:rPr>
              <a:t>dịch</a:t>
            </a:r>
            <a:r>
              <a:rPr lang="en-US" sz="1300" dirty="0">
                <a:latin typeface="+mn-lt"/>
              </a:rPr>
              <a:t> </a:t>
            </a:r>
            <a:r>
              <a:rPr lang="en-US" sz="1300" dirty="0" err="1">
                <a:latin typeface="+mn-lt"/>
              </a:rPr>
              <a:t>vụ</a:t>
            </a:r>
            <a:r>
              <a:rPr lang="en-US" sz="1300" dirty="0">
                <a:latin typeface="+mn-lt"/>
              </a:rPr>
              <a:t> </a:t>
            </a:r>
            <a:r>
              <a:rPr lang="en-US" sz="1300" dirty="0" err="1">
                <a:latin typeface="+mn-lt"/>
              </a:rPr>
              <a:t>kèm</a:t>
            </a:r>
            <a:r>
              <a:rPr lang="en-US" sz="1300" dirty="0">
                <a:latin typeface="+mn-lt"/>
              </a:rPr>
              <a:t> </a:t>
            </a:r>
            <a:r>
              <a:rPr lang="en-US" sz="1300" dirty="0" err="1">
                <a:latin typeface="+mn-lt"/>
              </a:rPr>
              <a:t>theo</a:t>
            </a:r>
            <a:r>
              <a:rPr lang="en-US" sz="1300" dirty="0">
                <a:latin typeface="+mn-lt"/>
              </a:rPr>
              <a:t> </a:t>
            </a:r>
            <a:r>
              <a:rPr lang="en-US" sz="1300" dirty="0" err="1">
                <a:latin typeface="+mn-lt"/>
              </a:rPr>
              <a:t>như</a:t>
            </a:r>
            <a:r>
              <a:rPr lang="en-US" sz="1300" dirty="0">
                <a:latin typeface="+mn-lt"/>
              </a:rPr>
              <a:t> </a:t>
            </a:r>
            <a:r>
              <a:rPr lang="en-US" sz="1300" dirty="0" err="1">
                <a:latin typeface="+mn-lt"/>
              </a:rPr>
              <a:t>bắp</a:t>
            </a:r>
            <a:r>
              <a:rPr lang="en-US" sz="1300" dirty="0">
                <a:latin typeface="+mn-lt"/>
              </a:rPr>
              <a:t>, </a:t>
            </a:r>
            <a:r>
              <a:rPr lang="en-US" sz="1300" dirty="0" err="1">
                <a:latin typeface="+mn-lt"/>
              </a:rPr>
              <a:t>nước</a:t>
            </a:r>
            <a:r>
              <a:rPr lang="en-US" sz="1300" dirty="0">
                <a:latin typeface="+mn-lt"/>
              </a:rPr>
              <a:t>, …</a:t>
            </a:r>
          </a:p>
          <a:p>
            <a:pPr marL="171450" lvl="0" indent="-171450">
              <a:lnSpc>
                <a:spcPct val="150000"/>
              </a:lnSpc>
              <a:buFont typeface="Arial" panose="020B0604020202020204" pitchFamily="34" charset="0"/>
              <a:buChar char="•"/>
            </a:pPr>
            <a:r>
              <a:rPr lang="en-US" sz="1300" dirty="0" err="1" smtClean="0">
                <a:latin typeface="+mn-lt"/>
              </a:rPr>
              <a:t>Xem</a:t>
            </a:r>
            <a:r>
              <a:rPr lang="en-US" sz="1300" dirty="0" smtClean="0">
                <a:latin typeface="+mn-lt"/>
              </a:rPr>
              <a:t> </a:t>
            </a:r>
            <a:r>
              <a:rPr lang="en-US" sz="1300" dirty="0" err="1">
                <a:latin typeface="+mn-lt"/>
              </a:rPr>
              <a:t>các</a:t>
            </a:r>
            <a:r>
              <a:rPr lang="en-US" sz="1300" dirty="0">
                <a:latin typeface="+mn-lt"/>
              </a:rPr>
              <a:t> </a:t>
            </a:r>
            <a:r>
              <a:rPr lang="en-US" sz="1300" dirty="0" err="1">
                <a:latin typeface="+mn-lt"/>
              </a:rPr>
              <a:t>cụm</a:t>
            </a:r>
            <a:r>
              <a:rPr lang="en-US" sz="1300" dirty="0">
                <a:latin typeface="+mn-lt"/>
              </a:rPr>
              <a:t> </a:t>
            </a:r>
            <a:r>
              <a:rPr lang="en-US" sz="1300" dirty="0" err="1">
                <a:latin typeface="+mn-lt"/>
              </a:rPr>
              <a:t>rạp</a:t>
            </a:r>
            <a:r>
              <a:rPr lang="en-US" sz="1300" dirty="0">
                <a:latin typeface="+mn-lt"/>
              </a:rPr>
              <a:t> </a:t>
            </a:r>
            <a:r>
              <a:rPr lang="en-US" sz="1300" dirty="0" err="1">
                <a:latin typeface="+mn-lt"/>
              </a:rPr>
              <a:t>trên</a:t>
            </a:r>
            <a:r>
              <a:rPr lang="en-US" sz="1300" dirty="0">
                <a:latin typeface="+mn-lt"/>
              </a:rPr>
              <a:t> </a:t>
            </a:r>
            <a:r>
              <a:rPr lang="en-US" sz="1300" dirty="0" err="1">
                <a:latin typeface="+mn-lt"/>
              </a:rPr>
              <a:t>toàn</a:t>
            </a:r>
            <a:r>
              <a:rPr lang="en-US" sz="1300" dirty="0">
                <a:latin typeface="+mn-lt"/>
              </a:rPr>
              <a:t> </a:t>
            </a:r>
            <a:r>
              <a:rPr lang="en-US" sz="1300" dirty="0" err="1">
                <a:latin typeface="+mn-lt"/>
              </a:rPr>
              <a:t>quốc</a:t>
            </a:r>
            <a:r>
              <a:rPr lang="en-US" sz="1300" dirty="0">
                <a:latin typeface="+mn-lt"/>
              </a:rPr>
              <a:t>.</a:t>
            </a:r>
          </a:p>
          <a:p>
            <a:pPr marL="171450" lvl="0" indent="-171450">
              <a:lnSpc>
                <a:spcPct val="150000"/>
              </a:lnSpc>
              <a:buFont typeface="Arial" panose="020B0604020202020204" pitchFamily="34" charset="0"/>
              <a:buChar char="•"/>
            </a:pPr>
            <a:r>
              <a:rPr lang="en-US" sz="1300" dirty="0" err="1" smtClean="0">
                <a:latin typeface="+mn-lt"/>
              </a:rPr>
              <a:t>Xem</a:t>
            </a:r>
            <a:r>
              <a:rPr lang="en-US" sz="1300" dirty="0" smtClean="0">
                <a:latin typeface="+mn-lt"/>
              </a:rPr>
              <a:t> </a:t>
            </a:r>
            <a:r>
              <a:rPr lang="en-US" sz="1300" dirty="0" err="1">
                <a:latin typeface="+mn-lt"/>
              </a:rPr>
              <a:t>các</a:t>
            </a:r>
            <a:r>
              <a:rPr lang="en-US" sz="1300" dirty="0">
                <a:latin typeface="+mn-lt"/>
              </a:rPr>
              <a:t> </a:t>
            </a:r>
            <a:r>
              <a:rPr lang="en-US" sz="1300" dirty="0" err="1">
                <a:latin typeface="+mn-lt"/>
              </a:rPr>
              <a:t>mô</a:t>
            </a:r>
            <a:r>
              <a:rPr lang="en-US" sz="1300" dirty="0">
                <a:latin typeface="+mn-lt"/>
              </a:rPr>
              <a:t> </a:t>
            </a:r>
            <a:r>
              <a:rPr lang="en-US" sz="1300" dirty="0" err="1">
                <a:latin typeface="+mn-lt"/>
              </a:rPr>
              <a:t>tả</a:t>
            </a:r>
            <a:r>
              <a:rPr lang="en-US" sz="1300" dirty="0">
                <a:latin typeface="+mn-lt"/>
              </a:rPr>
              <a:t> </a:t>
            </a:r>
            <a:r>
              <a:rPr lang="en-US" sz="1300" dirty="0" err="1">
                <a:latin typeface="+mn-lt"/>
              </a:rPr>
              <a:t>về</a:t>
            </a:r>
            <a:r>
              <a:rPr lang="en-US" sz="1300" dirty="0">
                <a:latin typeface="+mn-lt"/>
              </a:rPr>
              <a:t> </a:t>
            </a:r>
            <a:r>
              <a:rPr lang="en-US" sz="1300" dirty="0" err="1">
                <a:latin typeface="+mn-lt"/>
              </a:rPr>
              <a:t>phim</a:t>
            </a:r>
            <a:r>
              <a:rPr lang="en-US" sz="1300" dirty="0">
                <a:latin typeface="+mn-lt"/>
              </a:rPr>
              <a:t>.</a:t>
            </a:r>
          </a:p>
          <a:p>
            <a:pPr marL="171450" lvl="0" indent="-171450">
              <a:lnSpc>
                <a:spcPct val="150000"/>
              </a:lnSpc>
              <a:buFont typeface="Arial" panose="020B0604020202020204" pitchFamily="34" charset="0"/>
              <a:buChar char="•"/>
            </a:pPr>
            <a:r>
              <a:rPr lang="en-US" sz="1300" dirty="0" err="1" smtClean="0">
                <a:latin typeface="+mn-lt"/>
              </a:rPr>
              <a:t>Xem</a:t>
            </a:r>
            <a:r>
              <a:rPr lang="en-US" sz="1300" dirty="0" smtClean="0">
                <a:latin typeface="+mn-lt"/>
              </a:rPr>
              <a:t> </a:t>
            </a:r>
            <a:r>
              <a:rPr lang="en-US" sz="1300" dirty="0" err="1">
                <a:latin typeface="+mn-lt"/>
              </a:rPr>
              <a:t>các</a:t>
            </a:r>
            <a:r>
              <a:rPr lang="en-US" sz="1300" dirty="0">
                <a:latin typeface="+mn-lt"/>
              </a:rPr>
              <a:t> </a:t>
            </a:r>
            <a:r>
              <a:rPr lang="en-US" sz="1300" dirty="0" err="1">
                <a:latin typeface="+mn-lt"/>
              </a:rPr>
              <a:t>ưu</a:t>
            </a:r>
            <a:r>
              <a:rPr lang="en-US" sz="1300" dirty="0">
                <a:latin typeface="+mn-lt"/>
              </a:rPr>
              <a:t> </a:t>
            </a:r>
            <a:r>
              <a:rPr lang="en-US" sz="1300" dirty="0" err="1">
                <a:latin typeface="+mn-lt"/>
              </a:rPr>
              <a:t>đãi</a:t>
            </a:r>
            <a:r>
              <a:rPr lang="en-US" sz="1300" dirty="0">
                <a:latin typeface="+mn-lt"/>
              </a:rPr>
              <a:t>, </a:t>
            </a:r>
            <a:r>
              <a:rPr lang="en-US" sz="1300" dirty="0" err="1">
                <a:latin typeface="+mn-lt"/>
              </a:rPr>
              <a:t>chương</a:t>
            </a:r>
            <a:r>
              <a:rPr lang="en-US" sz="1300" dirty="0">
                <a:latin typeface="+mn-lt"/>
              </a:rPr>
              <a:t> </a:t>
            </a:r>
            <a:r>
              <a:rPr lang="en-US" sz="1300" dirty="0" err="1">
                <a:latin typeface="+mn-lt"/>
              </a:rPr>
              <a:t>trình</a:t>
            </a:r>
            <a:r>
              <a:rPr lang="en-US" sz="1300" dirty="0">
                <a:latin typeface="+mn-lt"/>
              </a:rPr>
              <a:t> </a:t>
            </a:r>
            <a:r>
              <a:rPr lang="en-US" sz="1300" dirty="0" err="1">
                <a:latin typeface="+mn-lt"/>
              </a:rPr>
              <a:t>khuyễn</a:t>
            </a:r>
            <a:r>
              <a:rPr lang="en-US" sz="1300" dirty="0">
                <a:latin typeface="+mn-lt"/>
              </a:rPr>
              <a:t> </a:t>
            </a:r>
            <a:r>
              <a:rPr lang="en-US" sz="1300" dirty="0" err="1">
                <a:latin typeface="+mn-lt"/>
              </a:rPr>
              <a:t>mãi</a:t>
            </a:r>
            <a:r>
              <a:rPr lang="en-US" sz="1300" dirty="0">
                <a:latin typeface="+mn-lt"/>
              </a:rPr>
              <a:t> </a:t>
            </a:r>
            <a:r>
              <a:rPr lang="en-US" sz="1300" dirty="0" err="1">
                <a:latin typeface="+mn-lt"/>
              </a:rPr>
              <a:t>của</a:t>
            </a:r>
            <a:r>
              <a:rPr lang="en-US" sz="1300" dirty="0">
                <a:latin typeface="+mn-lt"/>
              </a:rPr>
              <a:t> CGV.</a:t>
            </a:r>
          </a:p>
          <a:p>
            <a:pPr marL="171450" lvl="0" indent="-171450">
              <a:lnSpc>
                <a:spcPct val="150000"/>
              </a:lnSpc>
              <a:buFont typeface="Arial" panose="020B0604020202020204" pitchFamily="34" charset="0"/>
              <a:buChar char="•"/>
            </a:pPr>
            <a:r>
              <a:rPr lang="en-US" sz="1300" dirty="0" err="1">
                <a:latin typeface="+mn-lt"/>
              </a:rPr>
              <a:t>Khách</a:t>
            </a:r>
            <a:r>
              <a:rPr lang="en-US" sz="1300" dirty="0">
                <a:latin typeface="+mn-lt"/>
              </a:rPr>
              <a:t> </a:t>
            </a:r>
            <a:r>
              <a:rPr lang="en-US" sz="1300" dirty="0" err="1">
                <a:latin typeface="+mn-lt"/>
              </a:rPr>
              <a:t>hàng</a:t>
            </a:r>
            <a:r>
              <a:rPr lang="en-US" sz="1300" dirty="0">
                <a:latin typeface="+mn-lt"/>
              </a:rPr>
              <a:t> </a:t>
            </a:r>
            <a:r>
              <a:rPr lang="en-US" sz="1300" dirty="0" err="1">
                <a:latin typeface="+mn-lt"/>
              </a:rPr>
              <a:t>có</a:t>
            </a:r>
            <a:r>
              <a:rPr lang="en-US" sz="1300" dirty="0">
                <a:latin typeface="+mn-lt"/>
              </a:rPr>
              <a:t> </a:t>
            </a:r>
            <a:r>
              <a:rPr lang="en-US" sz="1300" dirty="0" err="1">
                <a:latin typeface="+mn-lt"/>
              </a:rPr>
              <a:t>thể</a:t>
            </a:r>
            <a:r>
              <a:rPr lang="en-US" sz="1300" dirty="0">
                <a:latin typeface="+mn-lt"/>
              </a:rPr>
              <a:t> </a:t>
            </a:r>
            <a:r>
              <a:rPr lang="en-US" sz="1300" dirty="0" err="1">
                <a:latin typeface="+mn-lt"/>
              </a:rPr>
              <a:t>xem</a:t>
            </a:r>
            <a:r>
              <a:rPr lang="en-US" sz="1300" dirty="0">
                <a:latin typeface="+mn-lt"/>
              </a:rPr>
              <a:t> </a:t>
            </a:r>
            <a:r>
              <a:rPr lang="en-US" sz="1300" dirty="0" err="1">
                <a:latin typeface="+mn-lt"/>
              </a:rPr>
              <a:t>lịch</a:t>
            </a:r>
            <a:r>
              <a:rPr lang="en-US" sz="1300" dirty="0">
                <a:latin typeface="+mn-lt"/>
              </a:rPr>
              <a:t> </a:t>
            </a:r>
            <a:r>
              <a:rPr lang="en-US" sz="1300" dirty="0" err="1">
                <a:latin typeface="+mn-lt"/>
              </a:rPr>
              <a:t>chiếu</a:t>
            </a:r>
            <a:r>
              <a:rPr lang="en-US" sz="1300" dirty="0">
                <a:latin typeface="+mn-lt"/>
              </a:rPr>
              <a:t> </a:t>
            </a:r>
            <a:r>
              <a:rPr lang="en-US" sz="1300" dirty="0" err="1">
                <a:latin typeface="+mn-lt"/>
              </a:rPr>
              <a:t>của</a:t>
            </a:r>
            <a:r>
              <a:rPr lang="en-US" sz="1300" dirty="0">
                <a:latin typeface="+mn-lt"/>
              </a:rPr>
              <a:t> </a:t>
            </a:r>
            <a:r>
              <a:rPr lang="en-US" sz="1300" dirty="0" err="1">
                <a:latin typeface="+mn-lt"/>
              </a:rPr>
              <a:t>phim</a:t>
            </a:r>
            <a:r>
              <a:rPr lang="en-US" sz="1300" dirty="0">
                <a:latin typeface="+mn-lt"/>
              </a:rPr>
              <a:t> </a:t>
            </a:r>
            <a:r>
              <a:rPr lang="en-US" sz="1300" dirty="0" err="1">
                <a:latin typeface="+mn-lt"/>
              </a:rPr>
              <a:t>đang</a:t>
            </a:r>
            <a:r>
              <a:rPr lang="en-US" sz="1300" dirty="0">
                <a:latin typeface="+mn-lt"/>
              </a:rPr>
              <a:t> </a:t>
            </a:r>
            <a:r>
              <a:rPr lang="en-US" sz="1300" dirty="0" err="1">
                <a:latin typeface="+mn-lt"/>
              </a:rPr>
              <a:t>chiếu</a:t>
            </a:r>
            <a:r>
              <a:rPr lang="en-US" sz="1300" dirty="0">
                <a:latin typeface="+mn-lt"/>
              </a:rPr>
              <a:t> </a:t>
            </a:r>
            <a:r>
              <a:rPr lang="en-US" sz="1300" dirty="0" err="1">
                <a:latin typeface="+mn-lt"/>
              </a:rPr>
              <a:t>và</a:t>
            </a:r>
            <a:r>
              <a:rPr lang="en-US" sz="1300" dirty="0">
                <a:latin typeface="+mn-lt"/>
              </a:rPr>
              <a:t> </a:t>
            </a:r>
            <a:r>
              <a:rPr lang="en-US" sz="1300" dirty="0" err="1">
                <a:latin typeface="+mn-lt"/>
              </a:rPr>
              <a:t>phim</a:t>
            </a:r>
            <a:r>
              <a:rPr lang="en-US" sz="1300" dirty="0">
                <a:latin typeface="+mn-lt"/>
              </a:rPr>
              <a:t> </a:t>
            </a:r>
            <a:r>
              <a:rPr lang="en-US" sz="1300" dirty="0" err="1">
                <a:latin typeface="+mn-lt"/>
              </a:rPr>
              <a:t>sắp</a:t>
            </a:r>
            <a:r>
              <a:rPr lang="en-US" sz="1300" dirty="0">
                <a:latin typeface="+mn-lt"/>
              </a:rPr>
              <a:t> </a:t>
            </a:r>
            <a:r>
              <a:rPr lang="en-US" sz="1300" dirty="0" err="1">
                <a:latin typeface="+mn-lt"/>
              </a:rPr>
              <a:t>chiếu</a:t>
            </a:r>
            <a:r>
              <a:rPr lang="en-US" sz="1300" dirty="0">
                <a:latin typeface="+mn-lt"/>
              </a:rPr>
              <a:t> </a:t>
            </a:r>
            <a:r>
              <a:rPr lang="en-US" sz="1300" dirty="0" err="1">
                <a:latin typeface="+mn-lt"/>
              </a:rPr>
              <a:t>theo</a:t>
            </a:r>
            <a:r>
              <a:rPr lang="en-US" sz="1300" dirty="0">
                <a:latin typeface="+mn-lt"/>
              </a:rPr>
              <a:t> </a:t>
            </a:r>
            <a:r>
              <a:rPr lang="en-US" sz="1300" dirty="0" err="1">
                <a:latin typeface="+mn-lt"/>
              </a:rPr>
              <a:t>từng</a:t>
            </a:r>
            <a:r>
              <a:rPr lang="en-US" sz="1300" dirty="0">
                <a:latin typeface="+mn-lt"/>
              </a:rPr>
              <a:t> </a:t>
            </a:r>
            <a:r>
              <a:rPr lang="en-US" sz="1300" dirty="0" err="1">
                <a:latin typeface="+mn-lt"/>
              </a:rPr>
              <a:t>phim</a:t>
            </a:r>
            <a:r>
              <a:rPr lang="en-US" sz="1300" dirty="0">
                <a:latin typeface="+mn-lt"/>
              </a:rPr>
              <a:t>, </a:t>
            </a:r>
            <a:r>
              <a:rPr lang="en-US" sz="1300" dirty="0" err="1">
                <a:latin typeface="+mn-lt"/>
              </a:rPr>
              <a:t>theo</a:t>
            </a:r>
            <a:r>
              <a:rPr lang="en-US" sz="1300" dirty="0">
                <a:latin typeface="+mn-lt"/>
              </a:rPr>
              <a:t> </a:t>
            </a:r>
            <a:r>
              <a:rPr lang="en-US" sz="1300" dirty="0" err="1">
                <a:latin typeface="+mn-lt"/>
              </a:rPr>
              <a:t>từng</a:t>
            </a:r>
            <a:r>
              <a:rPr lang="en-US" sz="1300" dirty="0">
                <a:latin typeface="+mn-lt"/>
              </a:rPr>
              <a:t> </a:t>
            </a:r>
            <a:r>
              <a:rPr lang="en-US" sz="1300" dirty="0" err="1">
                <a:latin typeface="+mn-lt"/>
              </a:rPr>
              <a:t>cụm</a:t>
            </a:r>
            <a:r>
              <a:rPr lang="en-US" sz="1300" dirty="0">
                <a:latin typeface="+mn-lt"/>
              </a:rPr>
              <a:t> </a:t>
            </a:r>
            <a:r>
              <a:rPr lang="en-US" sz="1300" dirty="0" err="1">
                <a:latin typeface="+mn-lt"/>
              </a:rPr>
              <a:t>rạp</a:t>
            </a:r>
            <a:r>
              <a:rPr lang="en-US" sz="1300" dirty="0">
                <a:latin typeface="+mn-lt"/>
              </a:rPr>
              <a:t>.</a:t>
            </a:r>
          </a:p>
          <a:p>
            <a:pPr marL="171450" lvl="0" indent="-171450">
              <a:lnSpc>
                <a:spcPct val="150000"/>
              </a:lnSpc>
              <a:buFont typeface="Arial" panose="020B0604020202020204" pitchFamily="34" charset="0"/>
              <a:buChar char="•"/>
            </a:pPr>
            <a:r>
              <a:rPr lang="en-US" sz="1300" dirty="0" err="1">
                <a:latin typeface="+mn-lt"/>
              </a:rPr>
              <a:t>Khách</a:t>
            </a:r>
            <a:r>
              <a:rPr lang="en-US" sz="1300" dirty="0">
                <a:latin typeface="+mn-lt"/>
              </a:rPr>
              <a:t> </a:t>
            </a:r>
            <a:r>
              <a:rPr lang="en-US" sz="1300" dirty="0" err="1">
                <a:latin typeface="+mn-lt"/>
              </a:rPr>
              <a:t>hàng</a:t>
            </a:r>
            <a:r>
              <a:rPr lang="en-US" sz="1300" dirty="0">
                <a:latin typeface="+mn-lt"/>
              </a:rPr>
              <a:t> </a:t>
            </a:r>
            <a:r>
              <a:rPr lang="en-US" sz="1300" dirty="0" err="1">
                <a:latin typeface="+mn-lt"/>
              </a:rPr>
              <a:t>có</a:t>
            </a:r>
            <a:r>
              <a:rPr lang="en-US" sz="1300" dirty="0">
                <a:latin typeface="+mn-lt"/>
              </a:rPr>
              <a:t> </a:t>
            </a:r>
            <a:r>
              <a:rPr lang="en-US" sz="1300" dirty="0" err="1">
                <a:latin typeface="+mn-lt"/>
              </a:rPr>
              <a:t>thể</a:t>
            </a:r>
            <a:r>
              <a:rPr lang="en-US" sz="1300" dirty="0">
                <a:latin typeface="+mn-lt"/>
              </a:rPr>
              <a:t> </a:t>
            </a:r>
            <a:r>
              <a:rPr lang="en-US" sz="1300" dirty="0" err="1">
                <a:latin typeface="+mn-lt"/>
              </a:rPr>
              <a:t>liên</a:t>
            </a:r>
            <a:r>
              <a:rPr lang="en-US" sz="1300" dirty="0">
                <a:latin typeface="+mn-lt"/>
              </a:rPr>
              <a:t> </a:t>
            </a:r>
            <a:r>
              <a:rPr lang="en-US" sz="1300" dirty="0" err="1">
                <a:latin typeface="+mn-lt"/>
              </a:rPr>
              <a:t>hệ</a:t>
            </a:r>
            <a:r>
              <a:rPr lang="en-US" sz="1300" dirty="0">
                <a:latin typeface="+mn-lt"/>
              </a:rPr>
              <a:t> </a:t>
            </a:r>
            <a:r>
              <a:rPr lang="en-US" sz="1300" dirty="0" err="1">
                <a:latin typeface="+mn-lt"/>
              </a:rPr>
              <a:t>với</a:t>
            </a:r>
            <a:r>
              <a:rPr lang="en-US" sz="1300" dirty="0">
                <a:latin typeface="+mn-lt"/>
              </a:rPr>
              <a:t> CGV </a:t>
            </a:r>
            <a:r>
              <a:rPr lang="en-US" sz="1300" dirty="0" err="1">
                <a:latin typeface="+mn-lt"/>
              </a:rPr>
              <a:t>để</a:t>
            </a:r>
            <a:r>
              <a:rPr lang="en-US" sz="1300" dirty="0">
                <a:latin typeface="+mn-lt"/>
              </a:rPr>
              <a:t> </a:t>
            </a:r>
            <a:r>
              <a:rPr lang="en-US" sz="1300" dirty="0" err="1">
                <a:latin typeface="+mn-lt"/>
              </a:rPr>
              <a:t>đặt</a:t>
            </a:r>
            <a:r>
              <a:rPr lang="en-US" sz="1300" dirty="0">
                <a:latin typeface="+mn-lt"/>
              </a:rPr>
              <a:t> </a:t>
            </a:r>
            <a:r>
              <a:rPr lang="en-US" sz="1300" dirty="0" err="1">
                <a:latin typeface="+mn-lt"/>
              </a:rPr>
              <a:t>quảng</a:t>
            </a:r>
            <a:r>
              <a:rPr lang="en-US" sz="1300" dirty="0">
                <a:latin typeface="+mn-lt"/>
              </a:rPr>
              <a:t> </a:t>
            </a:r>
            <a:r>
              <a:rPr lang="en-US" sz="1300" dirty="0" err="1">
                <a:latin typeface="+mn-lt"/>
              </a:rPr>
              <a:t>cáo</a:t>
            </a:r>
            <a:r>
              <a:rPr lang="en-US" sz="1300" dirty="0">
                <a:latin typeface="+mn-lt"/>
              </a:rPr>
              <a:t> </a:t>
            </a:r>
            <a:r>
              <a:rPr lang="en-US" sz="1300" dirty="0" err="1">
                <a:latin typeface="+mn-lt"/>
              </a:rPr>
              <a:t>hoặc</a:t>
            </a:r>
            <a:r>
              <a:rPr lang="en-US" sz="1300" dirty="0">
                <a:latin typeface="+mn-lt"/>
              </a:rPr>
              <a:t> </a:t>
            </a:r>
            <a:r>
              <a:rPr lang="en-US" sz="1300" dirty="0" err="1">
                <a:latin typeface="+mn-lt"/>
              </a:rPr>
              <a:t>hỗ</a:t>
            </a:r>
            <a:r>
              <a:rPr lang="en-US" sz="1300" dirty="0">
                <a:latin typeface="+mn-lt"/>
              </a:rPr>
              <a:t> </a:t>
            </a:r>
            <a:r>
              <a:rPr lang="en-US" sz="1300" dirty="0" err="1">
                <a:latin typeface="+mn-lt"/>
              </a:rPr>
              <a:t>trợ</a:t>
            </a:r>
            <a:r>
              <a:rPr lang="en-US" sz="1300" dirty="0">
                <a:latin typeface="+mn-lt"/>
              </a:rPr>
              <a:t> </a:t>
            </a:r>
            <a:r>
              <a:rPr lang="en-US" sz="1300" dirty="0" err="1">
                <a:latin typeface="+mn-lt"/>
              </a:rPr>
              <a:t>mua</a:t>
            </a:r>
            <a:r>
              <a:rPr lang="en-US" sz="1300" dirty="0">
                <a:latin typeface="+mn-lt"/>
              </a:rPr>
              <a:t> </a:t>
            </a:r>
            <a:r>
              <a:rPr lang="en-US" sz="1300" dirty="0" err="1">
                <a:latin typeface="+mn-lt"/>
              </a:rPr>
              <a:t>vé</a:t>
            </a:r>
            <a:r>
              <a:rPr lang="en-US" sz="1300" dirty="0">
                <a:latin typeface="+mn-lt"/>
              </a:rPr>
              <a:t>, </a:t>
            </a:r>
            <a:r>
              <a:rPr lang="en-US" sz="1300" dirty="0" err="1">
                <a:latin typeface="+mn-lt"/>
              </a:rPr>
              <a:t>sử</a:t>
            </a:r>
            <a:r>
              <a:rPr lang="en-US" sz="1300" dirty="0">
                <a:latin typeface="+mn-lt"/>
              </a:rPr>
              <a:t> </a:t>
            </a:r>
            <a:r>
              <a:rPr lang="en-US" sz="1300" dirty="0" err="1">
                <a:latin typeface="+mn-lt"/>
              </a:rPr>
              <a:t>dụng</a:t>
            </a:r>
            <a:r>
              <a:rPr lang="en-US" sz="1300" dirty="0">
                <a:latin typeface="+mn-lt"/>
              </a:rPr>
              <a:t> </a:t>
            </a:r>
            <a:r>
              <a:rPr lang="en-US" sz="1300" dirty="0" err="1">
                <a:latin typeface="+mn-lt"/>
              </a:rPr>
              <a:t>dịch</a:t>
            </a:r>
            <a:r>
              <a:rPr lang="en-US" sz="1300" dirty="0">
                <a:latin typeface="+mn-lt"/>
              </a:rPr>
              <a:t> </a:t>
            </a:r>
            <a:r>
              <a:rPr lang="en-US" sz="1300" dirty="0" err="1">
                <a:latin typeface="+mn-lt"/>
              </a:rPr>
              <a:t>vụ</a:t>
            </a:r>
            <a:r>
              <a:rPr lang="en-US" sz="1300" dirty="0">
                <a:latin typeface="+mn-lt"/>
              </a:rPr>
              <a:t>, </a:t>
            </a:r>
            <a:r>
              <a:rPr lang="en-US" sz="1300" dirty="0" smtClean="0">
                <a:latin typeface="+mn-lt"/>
              </a:rPr>
              <a:t>…</a:t>
            </a:r>
            <a:endParaRPr lang="en-US" sz="1300" dirty="0">
              <a:latin typeface="+mn-lt"/>
            </a:endParaRPr>
          </a:p>
        </p:txBody>
      </p:sp>
    </p:spTree>
    <p:extLst>
      <p:ext uri="{BB962C8B-B14F-4D97-AF65-F5344CB8AC3E}">
        <p14:creationId xmlns:p14="http://schemas.microsoft.com/office/powerpoint/2010/main" val="20272291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4" name="Google Shape;204;p17"/>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8" name="Google Shape;202;p17"/>
          <p:cNvSpPr txBox="1">
            <a:spLocks noGrp="1"/>
          </p:cNvSpPr>
          <p:nvPr>
            <p:ph type="title"/>
          </p:nvPr>
        </p:nvSpPr>
        <p:spPr>
          <a:xfrm>
            <a:off x="1781437" y="271903"/>
            <a:ext cx="5760300" cy="68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latin typeface="Times New Roman" panose="02020603050405020304" pitchFamily="18" charset="0"/>
                <a:cs typeface="Times New Roman" panose="02020603050405020304" pitchFamily="18" charset="0"/>
              </a:rPr>
              <a:t>CJ CGV</a:t>
            </a:r>
            <a:endParaRPr dirty="0">
              <a:latin typeface="Times New Roman" panose="02020603050405020304" pitchFamily="18" charset="0"/>
              <a:cs typeface="Times New Roman" panose="02020603050405020304" pitchFamily="18" charset="0"/>
            </a:endParaRPr>
          </a:p>
        </p:txBody>
      </p:sp>
      <p:sp>
        <p:nvSpPr>
          <p:cNvPr id="9" name="Rectangle 8"/>
          <p:cNvSpPr/>
          <p:nvPr/>
        </p:nvSpPr>
        <p:spPr>
          <a:xfrm>
            <a:off x="857891" y="952603"/>
            <a:ext cx="6251825" cy="2885405"/>
          </a:xfrm>
          <a:prstGeom prst="rect">
            <a:avLst/>
          </a:prstGeom>
        </p:spPr>
        <p:txBody>
          <a:bodyPr wrap="square">
            <a:spAutoFit/>
          </a:bodyPr>
          <a:lstStyle/>
          <a:p>
            <a:pPr marL="87312" lvl="7" algn="just">
              <a:lnSpc>
                <a:spcPct val="150000"/>
              </a:lnSpc>
              <a:buClr>
                <a:schemeClr val="tx1"/>
              </a:buClr>
            </a:pPr>
            <a:r>
              <a:rPr lang="vi-VN" b="1" dirty="0" smtClean="0">
                <a:solidFill>
                  <a:schemeClr val="tx1"/>
                </a:solidFill>
              </a:rPr>
              <a:t>Điểm mạnh</a:t>
            </a:r>
          </a:p>
          <a:p>
            <a:pPr marL="396875" lvl="4" indent="-220663">
              <a:lnSpc>
                <a:spcPct val="150000"/>
              </a:lnSpc>
              <a:buFont typeface="Arial" panose="020B0604020202020204" pitchFamily="34" charset="0"/>
              <a:buChar char="•"/>
            </a:pPr>
            <a:r>
              <a:rPr lang="en-US" sz="1300" dirty="0" err="1">
                <a:latin typeface="+mn-lt"/>
              </a:rPr>
              <a:t>Có</a:t>
            </a:r>
            <a:r>
              <a:rPr lang="en-US" sz="1300" dirty="0">
                <a:latin typeface="+mn-lt"/>
              </a:rPr>
              <a:t> </a:t>
            </a:r>
            <a:r>
              <a:rPr lang="en-US" sz="1300" dirty="0" err="1">
                <a:latin typeface="+mn-lt"/>
              </a:rPr>
              <a:t>thể</a:t>
            </a:r>
            <a:r>
              <a:rPr lang="en-US" sz="1300" dirty="0">
                <a:latin typeface="+mn-lt"/>
              </a:rPr>
              <a:t> </a:t>
            </a:r>
            <a:r>
              <a:rPr lang="en-US" sz="1300" dirty="0" err="1">
                <a:latin typeface="+mn-lt"/>
              </a:rPr>
              <a:t>dễ</a:t>
            </a:r>
            <a:r>
              <a:rPr lang="en-US" sz="1300" dirty="0">
                <a:latin typeface="+mn-lt"/>
              </a:rPr>
              <a:t> </a:t>
            </a:r>
            <a:r>
              <a:rPr lang="en-US" sz="1300" dirty="0" err="1">
                <a:latin typeface="+mn-lt"/>
              </a:rPr>
              <a:t>dàng</a:t>
            </a:r>
            <a:r>
              <a:rPr lang="en-US" sz="1300" dirty="0">
                <a:latin typeface="+mn-lt"/>
              </a:rPr>
              <a:t> </a:t>
            </a:r>
            <a:r>
              <a:rPr lang="en-US" sz="1300" dirty="0" err="1">
                <a:latin typeface="+mn-lt"/>
              </a:rPr>
              <a:t>sử</a:t>
            </a:r>
            <a:r>
              <a:rPr lang="en-US" sz="1300" dirty="0">
                <a:latin typeface="+mn-lt"/>
              </a:rPr>
              <a:t> </a:t>
            </a:r>
            <a:r>
              <a:rPr lang="en-US" sz="1300" dirty="0" err="1">
                <a:latin typeface="+mn-lt"/>
              </a:rPr>
              <a:t>dụng</a:t>
            </a:r>
            <a:r>
              <a:rPr lang="en-US" sz="1300" dirty="0">
                <a:latin typeface="+mn-lt"/>
              </a:rPr>
              <a:t> </a:t>
            </a:r>
            <a:r>
              <a:rPr lang="en-US" sz="1300" dirty="0" err="1">
                <a:latin typeface="+mn-lt"/>
              </a:rPr>
              <a:t>các</a:t>
            </a:r>
            <a:r>
              <a:rPr lang="en-US" sz="1300" dirty="0">
                <a:latin typeface="+mn-lt"/>
              </a:rPr>
              <a:t> </a:t>
            </a:r>
            <a:r>
              <a:rPr lang="en-US" sz="1300" dirty="0" err="1">
                <a:latin typeface="+mn-lt"/>
              </a:rPr>
              <a:t>thiết</a:t>
            </a:r>
            <a:r>
              <a:rPr lang="en-US" sz="1300" dirty="0">
                <a:latin typeface="+mn-lt"/>
              </a:rPr>
              <a:t> </a:t>
            </a:r>
            <a:r>
              <a:rPr lang="en-US" sz="1300" dirty="0" err="1">
                <a:latin typeface="+mn-lt"/>
              </a:rPr>
              <a:t>bị</a:t>
            </a:r>
            <a:r>
              <a:rPr lang="en-US" sz="1300" dirty="0">
                <a:latin typeface="+mn-lt"/>
              </a:rPr>
              <a:t> </a:t>
            </a:r>
            <a:r>
              <a:rPr lang="en-US" sz="1300" dirty="0" err="1">
                <a:latin typeface="+mn-lt"/>
              </a:rPr>
              <a:t>có</a:t>
            </a:r>
            <a:r>
              <a:rPr lang="en-US" sz="1300" dirty="0">
                <a:latin typeface="+mn-lt"/>
              </a:rPr>
              <a:t> </a:t>
            </a:r>
            <a:r>
              <a:rPr lang="en-US" sz="1300" dirty="0" err="1">
                <a:latin typeface="+mn-lt"/>
              </a:rPr>
              <a:t>mạng</a:t>
            </a:r>
            <a:r>
              <a:rPr lang="en-US" sz="1300" dirty="0">
                <a:latin typeface="+mn-lt"/>
              </a:rPr>
              <a:t> internet </a:t>
            </a:r>
            <a:r>
              <a:rPr lang="en-US" sz="1300" dirty="0" err="1">
                <a:latin typeface="+mn-lt"/>
              </a:rPr>
              <a:t>để</a:t>
            </a:r>
            <a:r>
              <a:rPr lang="en-US" sz="1300" dirty="0">
                <a:latin typeface="+mn-lt"/>
              </a:rPr>
              <a:t> </a:t>
            </a:r>
            <a:r>
              <a:rPr lang="en-US" sz="1300" dirty="0" err="1">
                <a:latin typeface="+mn-lt"/>
              </a:rPr>
              <a:t>đặt</a:t>
            </a:r>
            <a:r>
              <a:rPr lang="en-US" sz="1300" dirty="0">
                <a:latin typeface="+mn-lt"/>
              </a:rPr>
              <a:t> </a:t>
            </a:r>
            <a:r>
              <a:rPr lang="en-US" sz="1300" dirty="0" err="1">
                <a:latin typeface="+mn-lt"/>
              </a:rPr>
              <a:t>vé</a:t>
            </a:r>
            <a:r>
              <a:rPr lang="en-US" sz="1300" dirty="0">
                <a:latin typeface="+mn-lt"/>
              </a:rPr>
              <a:t> </a:t>
            </a:r>
            <a:r>
              <a:rPr lang="en-US" sz="1300" dirty="0" err="1">
                <a:latin typeface="+mn-lt"/>
              </a:rPr>
              <a:t>xem</a:t>
            </a:r>
            <a:r>
              <a:rPr lang="en-US" sz="1300" dirty="0">
                <a:latin typeface="+mn-lt"/>
              </a:rPr>
              <a:t> </a:t>
            </a:r>
            <a:r>
              <a:rPr lang="en-US" sz="1300" dirty="0" err="1">
                <a:latin typeface="+mn-lt"/>
              </a:rPr>
              <a:t>phim</a:t>
            </a:r>
            <a:r>
              <a:rPr lang="en-US" sz="1300" dirty="0">
                <a:latin typeface="+mn-lt"/>
              </a:rPr>
              <a:t>.</a:t>
            </a:r>
          </a:p>
          <a:p>
            <a:pPr marL="396875" lvl="4" indent="-220663">
              <a:lnSpc>
                <a:spcPct val="150000"/>
              </a:lnSpc>
              <a:buFont typeface="Arial" panose="020B0604020202020204" pitchFamily="34" charset="0"/>
              <a:buChar char="•"/>
            </a:pPr>
            <a:r>
              <a:rPr lang="en-US" sz="1300" dirty="0" err="1">
                <a:latin typeface="+mn-lt"/>
              </a:rPr>
              <a:t>Giao</a:t>
            </a:r>
            <a:r>
              <a:rPr lang="en-US" sz="1300" dirty="0">
                <a:latin typeface="+mn-lt"/>
              </a:rPr>
              <a:t> </a:t>
            </a:r>
            <a:r>
              <a:rPr lang="en-US" sz="1300" dirty="0" err="1">
                <a:latin typeface="+mn-lt"/>
              </a:rPr>
              <a:t>diện</a:t>
            </a:r>
            <a:r>
              <a:rPr lang="en-US" sz="1300" dirty="0">
                <a:latin typeface="+mn-lt"/>
              </a:rPr>
              <a:t> </a:t>
            </a:r>
            <a:r>
              <a:rPr lang="en-US" sz="1300" dirty="0" err="1">
                <a:latin typeface="+mn-lt"/>
              </a:rPr>
              <a:t>đơn</a:t>
            </a:r>
            <a:r>
              <a:rPr lang="en-US" sz="1300" dirty="0">
                <a:latin typeface="+mn-lt"/>
              </a:rPr>
              <a:t> </a:t>
            </a:r>
            <a:r>
              <a:rPr lang="en-US" sz="1300" dirty="0" err="1">
                <a:latin typeface="+mn-lt"/>
              </a:rPr>
              <a:t>giản</a:t>
            </a:r>
            <a:r>
              <a:rPr lang="en-US" sz="1300" dirty="0">
                <a:latin typeface="+mn-lt"/>
              </a:rPr>
              <a:t>, </a:t>
            </a:r>
            <a:r>
              <a:rPr lang="en-US" sz="1300" dirty="0" err="1">
                <a:latin typeface="+mn-lt"/>
              </a:rPr>
              <a:t>dễ</a:t>
            </a:r>
            <a:r>
              <a:rPr lang="en-US" sz="1300" dirty="0">
                <a:latin typeface="+mn-lt"/>
              </a:rPr>
              <a:t> </a:t>
            </a:r>
            <a:r>
              <a:rPr lang="en-US" sz="1300" dirty="0" err="1">
                <a:latin typeface="+mn-lt"/>
              </a:rPr>
              <a:t>sử</a:t>
            </a:r>
            <a:r>
              <a:rPr lang="en-US" sz="1300" dirty="0">
                <a:latin typeface="+mn-lt"/>
              </a:rPr>
              <a:t> </a:t>
            </a:r>
            <a:r>
              <a:rPr lang="en-US" sz="1300" dirty="0" err="1">
                <a:latin typeface="+mn-lt"/>
              </a:rPr>
              <a:t>dụng</a:t>
            </a:r>
            <a:r>
              <a:rPr lang="en-US" sz="1300" dirty="0">
                <a:latin typeface="+mn-lt"/>
              </a:rPr>
              <a:t>.</a:t>
            </a:r>
          </a:p>
          <a:p>
            <a:pPr marL="396875" lvl="4" indent="-220663">
              <a:lnSpc>
                <a:spcPct val="150000"/>
              </a:lnSpc>
              <a:buFont typeface="Arial" panose="020B0604020202020204" pitchFamily="34" charset="0"/>
              <a:buChar char="•"/>
            </a:pPr>
            <a:r>
              <a:rPr lang="en-US" sz="1300" dirty="0" err="1">
                <a:latin typeface="+mn-lt"/>
              </a:rPr>
              <a:t>Phản</a:t>
            </a:r>
            <a:r>
              <a:rPr lang="en-US" sz="1300" dirty="0">
                <a:latin typeface="+mn-lt"/>
              </a:rPr>
              <a:t> </a:t>
            </a:r>
            <a:r>
              <a:rPr lang="en-US" sz="1300" dirty="0" err="1">
                <a:latin typeface="+mn-lt"/>
              </a:rPr>
              <a:t>hồi</a:t>
            </a:r>
            <a:r>
              <a:rPr lang="en-US" sz="1300" dirty="0">
                <a:latin typeface="+mn-lt"/>
              </a:rPr>
              <a:t> </a:t>
            </a:r>
            <a:r>
              <a:rPr lang="en-US" sz="1300" dirty="0" err="1">
                <a:latin typeface="+mn-lt"/>
              </a:rPr>
              <a:t>các</a:t>
            </a:r>
            <a:r>
              <a:rPr lang="en-US" sz="1300" dirty="0">
                <a:latin typeface="+mn-lt"/>
              </a:rPr>
              <a:t> </a:t>
            </a:r>
            <a:r>
              <a:rPr lang="en-US" sz="1300" dirty="0" err="1">
                <a:latin typeface="+mn-lt"/>
              </a:rPr>
              <a:t>thao</a:t>
            </a:r>
            <a:r>
              <a:rPr lang="en-US" sz="1300" dirty="0">
                <a:latin typeface="+mn-lt"/>
              </a:rPr>
              <a:t> </a:t>
            </a:r>
            <a:r>
              <a:rPr lang="en-US" sz="1300" dirty="0" err="1">
                <a:latin typeface="+mn-lt"/>
              </a:rPr>
              <a:t>tác</a:t>
            </a:r>
            <a:r>
              <a:rPr lang="en-US" sz="1300" dirty="0">
                <a:latin typeface="+mn-lt"/>
              </a:rPr>
              <a:t> </a:t>
            </a:r>
            <a:r>
              <a:rPr lang="en-US" sz="1300" dirty="0" err="1">
                <a:latin typeface="+mn-lt"/>
              </a:rPr>
              <a:t>của</a:t>
            </a:r>
            <a:r>
              <a:rPr lang="en-US" sz="1300" dirty="0">
                <a:latin typeface="+mn-lt"/>
              </a:rPr>
              <a:t> </a:t>
            </a:r>
            <a:r>
              <a:rPr lang="en-US" sz="1300" dirty="0" err="1">
                <a:latin typeface="+mn-lt"/>
              </a:rPr>
              <a:t>người</a:t>
            </a:r>
            <a:r>
              <a:rPr lang="en-US" sz="1300" dirty="0">
                <a:latin typeface="+mn-lt"/>
              </a:rPr>
              <a:t> </a:t>
            </a:r>
            <a:r>
              <a:rPr lang="en-US" sz="1300" dirty="0" err="1">
                <a:latin typeface="+mn-lt"/>
              </a:rPr>
              <a:t>dùng</a:t>
            </a:r>
            <a:r>
              <a:rPr lang="en-US" sz="1300" dirty="0">
                <a:latin typeface="+mn-lt"/>
              </a:rPr>
              <a:t> </a:t>
            </a:r>
            <a:r>
              <a:rPr lang="en-US" sz="1300" dirty="0" err="1">
                <a:latin typeface="+mn-lt"/>
              </a:rPr>
              <a:t>nhanh</a:t>
            </a:r>
            <a:r>
              <a:rPr lang="en-US" sz="1300" dirty="0">
                <a:latin typeface="+mn-lt"/>
              </a:rPr>
              <a:t> </a:t>
            </a:r>
            <a:r>
              <a:rPr lang="en-US" sz="1300" dirty="0" err="1">
                <a:latin typeface="+mn-lt"/>
              </a:rPr>
              <a:t>chóng</a:t>
            </a:r>
            <a:r>
              <a:rPr lang="en-US" sz="1300" dirty="0">
                <a:latin typeface="+mn-lt"/>
              </a:rPr>
              <a:t>.</a:t>
            </a:r>
          </a:p>
          <a:p>
            <a:pPr marL="396875" lvl="4" indent="-220663">
              <a:lnSpc>
                <a:spcPct val="150000"/>
              </a:lnSpc>
              <a:buFont typeface="Arial" panose="020B0604020202020204" pitchFamily="34" charset="0"/>
              <a:buChar char="•"/>
            </a:pPr>
            <a:r>
              <a:rPr lang="en-US" sz="1300" dirty="0" err="1">
                <a:latin typeface="+mn-lt"/>
              </a:rPr>
              <a:t>Có</a:t>
            </a:r>
            <a:r>
              <a:rPr lang="en-US" sz="1300" dirty="0">
                <a:latin typeface="+mn-lt"/>
              </a:rPr>
              <a:t> </a:t>
            </a:r>
            <a:r>
              <a:rPr lang="en-US" sz="1300" dirty="0" err="1">
                <a:latin typeface="+mn-lt"/>
              </a:rPr>
              <a:t>nhiều</a:t>
            </a:r>
            <a:r>
              <a:rPr lang="en-US" sz="1300" dirty="0">
                <a:latin typeface="+mn-lt"/>
              </a:rPr>
              <a:t> </a:t>
            </a:r>
            <a:r>
              <a:rPr lang="en-US" sz="1300" dirty="0" err="1">
                <a:latin typeface="+mn-lt"/>
              </a:rPr>
              <a:t>chương</a:t>
            </a:r>
            <a:r>
              <a:rPr lang="en-US" sz="1300" dirty="0">
                <a:latin typeface="+mn-lt"/>
              </a:rPr>
              <a:t> </a:t>
            </a:r>
            <a:r>
              <a:rPr lang="en-US" sz="1300" dirty="0" err="1">
                <a:latin typeface="+mn-lt"/>
              </a:rPr>
              <a:t>trình</a:t>
            </a:r>
            <a:r>
              <a:rPr lang="en-US" sz="1300" dirty="0">
                <a:latin typeface="+mn-lt"/>
              </a:rPr>
              <a:t> </a:t>
            </a:r>
            <a:r>
              <a:rPr lang="en-US" sz="1300" dirty="0" err="1">
                <a:latin typeface="+mn-lt"/>
              </a:rPr>
              <a:t>ưu</a:t>
            </a:r>
            <a:r>
              <a:rPr lang="en-US" sz="1300" dirty="0">
                <a:latin typeface="+mn-lt"/>
              </a:rPr>
              <a:t> </a:t>
            </a:r>
            <a:r>
              <a:rPr lang="en-US" sz="1300" dirty="0" err="1">
                <a:latin typeface="+mn-lt"/>
              </a:rPr>
              <a:t>đãi</a:t>
            </a:r>
            <a:r>
              <a:rPr lang="en-US" sz="1300" dirty="0">
                <a:latin typeface="+mn-lt"/>
              </a:rPr>
              <a:t> </a:t>
            </a:r>
            <a:r>
              <a:rPr lang="en-US" sz="1300" dirty="0" err="1">
                <a:latin typeface="+mn-lt"/>
              </a:rPr>
              <a:t>cập</a:t>
            </a:r>
            <a:r>
              <a:rPr lang="en-US" sz="1300" dirty="0">
                <a:latin typeface="+mn-lt"/>
              </a:rPr>
              <a:t> </a:t>
            </a:r>
            <a:r>
              <a:rPr lang="en-US" sz="1300" dirty="0" err="1">
                <a:latin typeface="+mn-lt"/>
              </a:rPr>
              <a:t>nhật</a:t>
            </a:r>
            <a:r>
              <a:rPr lang="en-US" sz="1300" dirty="0">
                <a:latin typeface="+mn-lt"/>
              </a:rPr>
              <a:t> </a:t>
            </a:r>
            <a:r>
              <a:rPr lang="en-US" sz="1300" dirty="0" err="1">
                <a:latin typeface="+mn-lt"/>
              </a:rPr>
              <a:t>thường</a:t>
            </a:r>
            <a:r>
              <a:rPr lang="en-US" sz="1300" dirty="0">
                <a:latin typeface="+mn-lt"/>
              </a:rPr>
              <a:t> </a:t>
            </a:r>
            <a:r>
              <a:rPr lang="en-US" sz="1300" dirty="0" err="1">
                <a:latin typeface="+mn-lt"/>
              </a:rPr>
              <a:t>xuyên</a:t>
            </a:r>
            <a:r>
              <a:rPr lang="en-US" sz="1300" dirty="0">
                <a:latin typeface="+mn-lt"/>
              </a:rPr>
              <a:t> </a:t>
            </a:r>
            <a:r>
              <a:rPr lang="en-US" sz="1300" dirty="0" err="1">
                <a:latin typeface="+mn-lt"/>
              </a:rPr>
              <a:t>cho</a:t>
            </a:r>
            <a:r>
              <a:rPr lang="en-US" sz="1300" dirty="0">
                <a:latin typeface="+mn-lt"/>
              </a:rPr>
              <a:t> </a:t>
            </a:r>
            <a:r>
              <a:rPr lang="en-US" sz="1300" dirty="0" err="1">
                <a:latin typeface="+mn-lt"/>
              </a:rPr>
              <a:t>khách</a:t>
            </a:r>
            <a:r>
              <a:rPr lang="en-US" sz="1300" dirty="0">
                <a:latin typeface="+mn-lt"/>
              </a:rPr>
              <a:t> </a:t>
            </a:r>
            <a:r>
              <a:rPr lang="en-US" sz="1300" dirty="0" err="1">
                <a:latin typeface="+mn-lt"/>
              </a:rPr>
              <a:t>hàng</a:t>
            </a:r>
            <a:r>
              <a:rPr lang="en-US" sz="1300" dirty="0">
                <a:latin typeface="+mn-lt"/>
              </a:rPr>
              <a:t>.</a:t>
            </a:r>
          </a:p>
          <a:p>
            <a:pPr marL="396875" lvl="4" indent="-220663">
              <a:lnSpc>
                <a:spcPct val="150000"/>
              </a:lnSpc>
              <a:buFont typeface="Arial" panose="020B0604020202020204" pitchFamily="34" charset="0"/>
              <a:buChar char="•"/>
            </a:pPr>
            <a:r>
              <a:rPr lang="en-US" sz="1300" dirty="0" err="1">
                <a:latin typeface="+mn-lt"/>
              </a:rPr>
              <a:t>Có</a:t>
            </a:r>
            <a:r>
              <a:rPr lang="en-US" sz="1300" dirty="0">
                <a:latin typeface="+mn-lt"/>
              </a:rPr>
              <a:t> </a:t>
            </a:r>
            <a:r>
              <a:rPr lang="en-US" sz="1300" dirty="0" err="1">
                <a:latin typeface="+mn-lt"/>
              </a:rPr>
              <a:t>khá</a:t>
            </a:r>
            <a:r>
              <a:rPr lang="en-US" sz="1300" dirty="0">
                <a:latin typeface="+mn-lt"/>
              </a:rPr>
              <a:t> </a:t>
            </a:r>
            <a:r>
              <a:rPr lang="en-US" sz="1300" dirty="0" err="1">
                <a:latin typeface="+mn-lt"/>
              </a:rPr>
              <a:t>nhiều</a:t>
            </a:r>
            <a:r>
              <a:rPr lang="en-US" sz="1300" dirty="0">
                <a:latin typeface="+mn-lt"/>
              </a:rPr>
              <a:t> </a:t>
            </a:r>
            <a:r>
              <a:rPr lang="en-US" sz="1300" dirty="0" err="1">
                <a:latin typeface="+mn-lt"/>
              </a:rPr>
              <a:t>hình</a:t>
            </a:r>
            <a:r>
              <a:rPr lang="en-US" sz="1300" dirty="0">
                <a:latin typeface="+mn-lt"/>
              </a:rPr>
              <a:t> </a:t>
            </a:r>
            <a:r>
              <a:rPr lang="en-US" sz="1300" dirty="0" err="1">
                <a:latin typeface="+mn-lt"/>
              </a:rPr>
              <a:t>thức</a:t>
            </a:r>
            <a:r>
              <a:rPr lang="en-US" sz="1300" dirty="0">
                <a:latin typeface="+mn-lt"/>
              </a:rPr>
              <a:t> </a:t>
            </a:r>
            <a:r>
              <a:rPr lang="en-US" sz="1300" dirty="0" err="1">
                <a:latin typeface="+mn-lt"/>
              </a:rPr>
              <a:t>thanh</a:t>
            </a:r>
            <a:r>
              <a:rPr lang="en-US" sz="1300" dirty="0">
                <a:latin typeface="+mn-lt"/>
              </a:rPr>
              <a:t> </a:t>
            </a:r>
            <a:r>
              <a:rPr lang="en-US" sz="1300" dirty="0" err="1">
                <a:latin typeface="+mn-lt"/>
              </a:rPr>
              <a:t>toán</a:t>
            </a:r>
            <a:r>
              <a:rPr lang="en-US" sz="1300" dirty="0">
                <a:latin typeface="+mn-lt"/>
              </a:rPr>
              <a:t> </a:t>
            </a:r>
            <a:r>
              <a:rPr lang="en-US" sz="1300" dirty="0" err="1">
                <a:latin typeface="+mn-lt"/>
              </a:rPr>
              <a:t>cho</a:t>
            </a:r>
            <a:r>
              <a:rPr lang="en-US" sz="1300" dirty="0">
                <a:latin typeface="+mn-lt"/>
              </a:rPr>
              <a:t> </a:t>
            </a:r>
            <a:r>
              <a:rPr lang="en-US" sz="1300" dirty="0" err="1">
                <a:latin typeface="+mn-lt"/>
              </a:rPr>
              <a:t>khách</a:t>
            </a:r>
            <a:r>
              <a:rPr lang="en-US" sz="1300" dirty="0">
                <a:latin typeface="+mn-lt"/>
              </a:rPr>
              <a:t> </a:t>
            </a:r>
            <a:r>
              <a:rPr lang="en-US" sz="1300" dirty="0" err="1">
                <a:latin typeface="+mn-lt"/>
              </a:rPr>
              <a:t>hàng</a:t>
            </a:r>
            <a:r>
              <a:rPr lang="en-US" sz="1300" dirty="0">
                <a:latin typeface="+mn-lt"/>
              </a:rPr>
              <a:t> </a:t>
            </a:r>
            <a:r>
              <a:rPr lang="en-US" sz="1300" dirty="0" err="1">
                <a:latin typeface="+mn-lt"/>
              </a:rPr>
              <a:t>lựa</a:t>
            </a:r>
            <a:r>
              <a:rPr lang="en-US" sz="1300" dirty="0">
                <a:latin typeface="+mn-lt"/>
              </a:rPr>
              <a:t> </a:t>
            </a:r>
            <a:r>
              <a:rPr lang="en-US" sz="1300" dirty="0" err="1" smtClean="0">
                <a:latin typeface="+mn-lt"/>
              </a:rPr>
              <a:t>chọn</a:t>
            </a:r>
            <a:r>
              <a:rPr lang="en-US" sz="1300" dirty="0" smtClean="0">
                <a:latin typeface="+mn-lt"/>
              </a:rPr>
              <a:t>.</a:t>
            </a:r>
          </a:p>
          <a:p>
            <a:pPr marL="55563" lvl="0">
              <a:lnSpc>
                <a:spcPct val="150000"/>
              </a:lnSpc>
            </a:pPr>
            <a:r>
              <a:rPr lang="vi-VN" b="1" dirty="0" smtClean="0">
                <a:solidFill>
                  <a:schemeClr val="tx1"/>
                </a:solidFill>
              </a:rPr>
              <a:t>Điểm yếu</a:t>
            </a:r>
            <a:endParaRPr lang="vi-VN" b="1" dirty="0">
              <a:solidFill>
                <a:schemeClr val="tx1"/>
              </a:solidFill>
            </a:endParaRPr>
          </a:p>
          <a:p>
            <a:pPr marL="396875" lvl="7" indent="-220663" algn="just">
              <a:lnSpc>
                <a:spcPct val="150000"/>
              </a:lnSpc>
              <a:buClr>
                <a:schemeClr val="tx1"/>
              </a:buClr>
              <a:buFont typeface="Arial" panose="020B0604020202020204" pitchFamily="34" charset="0"/>
              <a:buChar char="•"/>
            </a:pPr>
            <a:r>
              <a:rPr lang="en-US" dirty="0" err="1"/>
              <a:t>Không</a:t>
            </a:r>
            <a:r>
              <a:rPr lang="en-US" dirty="0"/>
              <a:t> </a:t>
            </a:r>
            <a:r>
              <a:rPr lang="en-US" dirty="0" err="1"/>
              <a:t>có</a:t>
            </a:r>
            <a:r>
              <a:rPr lang="en-US" dirty="0"/>
              <a:t> </a:t>
            </a:r>
            <a:r>
              <a:rPr lang="en-US" dirty="0" err="1"/>
              <a:t>phần</a:t>
            </a:r>
            <a:r>
              <a:rPr lang="en-US" dirty="0"/>
              <a:t> </a:t>
            </a:r>
            <a:r>
              <a:rPr lang="en-US" dirty="0" err="1"/>
              <a:t>đánh</a:t>
            </a:r>
            <a:r>
              <a:rPr lang="en-US" dirty="0"/>
              <a:t> </a:t>
            </a:r>
            <a:r>
              <a:rPr lang="en-US" dirty="0" err="1"/>
              <a:t>giá</a:t>
            </a:r>
            <a:r>
              <a:rPr lang="en-US" dirty="0"/>
              <a:t> </a:t>
            </a:r>
            <a:r>
              <a:rPr lang="en-US" dirty="0" err="1"/>
              <a:t>của</a:t>
            </a:r>
            <a:r>
              <a:rPr lang="en-US" dirty="0"/>
              <a:t> </a:t>
            </a:r>
            <a:r>
              <a:rPr lang="en-US" dirty="0" err="1"/>
              <a:t>khách</a:t>
            </a:r>
            <a:r>
              <a:rPr lang="en-US" dirty="0"/>
              <a:t> </a:t>
            </a:r>
            <a:r>
              <a:rPr lang="en-US" dirty="0" err="1"/>
              <a:t>hàng</a:t>
            </a:r>
            <a:r>
              <a:rPr lang="en-US" dirty="0"/>
              <a:t> </a:t>
            </a:r>
            <a:r>
              <a:rPr lang="en-US" dirty="0" err="1"/>
              <a:t>về</a:t>
            </a:r>
            <a:r>
              <a:rPr lang="en-US" dirty="0"/>
              <a:t> </a:t>
            </a:r>
            <a:r>
              <a:rPr lang="en-US" dirty="0" err="1"/>
              <a:t>phim</a:t>
            </a:r>
            <a:r>
              <a:rPr lang="en-US" dirty="0"/>
              <a:t>, </a:t>
            </a:r>
            <a:r>
              <a:rPr lang="en-US" dirty="0" err="1"/>
              <a:t>về</a:t>
            </a:r>
            <a:r>
              <a:rPr lang="en-US" dirty="0"/>
              <a:t> </a:t>
            </a:r>
            <a:r>
              <a:rPr lang="en-US" dirty="0" err="1"/>
              <a:t>rạp</a:t>
            </a:r>
            <a:r>
              <a:rPr lang="en-US" dirty="0"/>
              <a:t>, </a:t>
            </a:r>
            <a:r>
              <a:rPr lang="en-US" dirty="0" err="1"/>
              <a:t>về</a:t>
            </a:r>
            <a:r>
              <a:rPr lang="en-US" dirty="0"/>
              <a:t> </a:t>
            </a:r>
            <a:r>
              <a:rPr lang="en-US" dirty="0" err="1"/>
              <a:t>phục</a:t>
            </a:r>
            <a:r>
              <a:rPr lang="en-US" dirty="0"/>
              <a:t> </a:t>
            </a:r>
            <a:r>
              <a:rPr lang="en-US" dirty="0" err="1"/>
              <a:t>vụ</a:t>
            </a:r>
            <a:r>
              <a:rPr lang="en-US" dirty="0"/>
              <a:t>.</a:t>
            </a:r>
          </a:p>
          <a:p>
            <a:pPr marL="87312" lvl="7" algn="just">
              <a:lnSpc>
                <a:spcPct val="150000"/>
              </a:lnSpc>
              <a:buClr>
                <a:schemeClr val="tx1"/>
              </a:buClr>
            </a:pPr>
            <a:endParaRPr lang="vi-VN" b="1" dirty="0" smtClean="0">
              <a:solidFill>
                <a:schemeClr val="tx1"/>
              </a:solidFill>
            </a:endParaRPr>
          </a:p>
        </p:txBody>
      </p:sp>
    </p:spTree>
    <p:extLst>
      <p:ext uri="{BB962C8B-B14F-4D97-AF65-F5344CB8AC3E}">
        <p14:creationId xmlns:p14="http://schemas.microsoft.com/office/powerpoint/2010/main" val="409136777"/>
      </p:ext>
    </p:extLst>
  </p:cSld>
  <p:clrMapOvr>
    <a:masterClrMapping/>
  </p:clrMapOvr>
  <p:timing>
    <p:tnLst>
      <p:par>
        <p:cTn id="1" dur="indefinite" restart="never" nodeType="tmRoot"/>
      </p:par>
    </p:tnLst>
  </p:timing>
</p:sld>
</file>

<file path=ppt/theme/theme1.xml><?xml version="1.0" encoding="utf-8"?>
<a:theme xmlns:a="http://schemas.openxmlformats.org/drawingml/2006/main" name="Wolse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4231</TotalTime>
  <Words>1763</Words>
  <Application>Microsoft Office PowerPoint</Application>
  <PresentationFormat>On-screen Show (16:9)</PresentationFormat>
  <Paragraphs>234</Paragraphs>
  <Slides>40</Slides>
  <Notes>13</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Calibri</vt:lpstr>
      <vt:lpstr>Oswald</vt:lpstr>
      <vt:lpstr>Roboto Condensed</vt:lpstr>
      <vt:lpstr>Times New Roman</vt:lpstr>
      <vt:lpstr>Arial</vt:lpstr>
      <vt:lpstr>Wolsey template</vt:lpstr>
      <vt:lpstr>HỆ THỐNG QUẢN LÝ RẠP CHIẾU PHIM</vt:lpstr>
      <vt:lpstr>NỘI DUNG TRÌNH BÀY</vt:lpstr>
      <vt:lpstr>PowerPoint Presentation</vt:lpstr>
      <vt:lpstr>CJ CGV</vt:lpstr>
      <vt:lpstr>PowerPoint Presentation</vt:lpstr>
      <vt:lpstr>PowerPoint Presentation</vt:lpstr>
      <vt:lpstr>PowerPoint Presentation</vt:lpstr>
      <vt:lpstr>CJ CGV</vt:lpstr>
      <vt:lpstr>CJ CGV</vt:lpstr>
      <vt:lpstr>STARLIGHT</vt:lpstr>
      <vt:lpstr>PowerPoint Presentation</vt:lpstr>
      <vt:lpstr>PowerPoint Presentation</vt:lpstr>
      <vt:lpstr>PowerPoint Presentation</vt:lpstr>
      <vt:lpstr>STARLIGHT</vt:lpstr>
      <vt:lpstr>STARLIGHT</vt:lpstr>
      <vt:lpstr>GALAXY CINEMA</vt:lpstr>
      <vt:lpstr>PowerPoint Presentation</vt:lpstr>
      <vt:lpstr>PowerPoint Presentation</vt:lpstr>
      <vt:lpstr>PowerPoint Presentation</vt:lpstr>
      <vt:lpstr>GALAXY CINEMA</vt:lpstr>
      <vt:lpstr>GALAXY CINEMA</vt:lpstr>
      <vt:lpstr>CÁC CHỨC NĂNG CỦA HỆ THỐNG</vt:lpstr>
      <vt:lpstr>Các use case</vt:lpstr>
      <vt:lpstr>Các use case</vt:lpstr>
      <vt:lpstr>Các use case</vt:lpstr>
      <vt:lpstr>Các use case</vt:lpstr>
      <vt:lpstr>Các use case</vt:lpstr>
      <vt:lpstr>Các biểu đồ phân tích</vt:lpstr>
      <vt:lpstr>Các biểu đồ phân tích</vt:lpstr>
      <vt:lpstr>Các biểu đồ phân tích</vt:lpstr>
      <vt:lpstr>PowerPoint Presentation</vt:lpstr>
      <vt:lpstr>PowerPoint Presentation</vt:lpstr>
      <vt:lpstr>Đặc tả giao diện</vt:lpstr>
      <vt:lpstr>Đặc tả giao diện</vt:lpstr>
      <vt:lpstr>Đặc tả giao diện</vt:lpstr>
      <vt:lpstr>Đặc tả giao diện</vt:lpstr>
      <vt:lpstr>Các framework sử dụng</vt:lpstr>
      <vt:lpstr>Các thư viện sử dụng</vt:lpstr>
      <vt:lpstr>Đóng góp trong nhóm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PHT</dc:creator>
  <cp:lastModifiedBy>PHT</cp:lastModifiedBy>
  <cp:revision>124</cp:revision>
  <dcterms:modified xsi:type="dcterms:W3CDTF">2020-01-07T13:17:57Z</dcterms:modified>
</cp:coreProperties>
</file>